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4" r:id="rId5"/>
    <p:sldId id="287" r:id="rId6"/>
    <p:sldId id="289" r:id="rId7"/>
  </p:sldIdLst>
  <p:sldSz cx="9144000" cy="6858000" type="screen4x3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9CDA25-5610-4BA0-A10A-17E7104CD84C}" v="1" dt="2020-03-03T11:00:44.459"/>
    <p1510:client id="{B34EEF3D-193C-44C3-A017-6F29F4AB2B95}" v="31" dt="2020-03-03T10:22:35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 Koolschijn" userId="S::koolschijn@nictiz.nl::8a8ff00b-7f0c-4182-9a77-a844a70b9a69" providerId="AD" clId="Web-{B34EEF3D-193C-44C3-A017-6F29F4AB2B95}"/>
    <pc:docChg chg="modSld">
      <pc:chgData name="Bas Koolschijn" userId="S::koolschijn@nictiz.nl::8a8ff00b-7f0c-4182-9a77-a844a70b9a69" providerId="AD" clId="Web-{B34EEF3D-193C-44C3-A017-6F29F4AB2B95}" dt="2020-03-03T10:22:35.358" v="29" actId="20577"/>
      <pc:docMkLst>
        <pc:docMk/>
      </pc:docMkLst>
      <pc:sldChg chg="modSp">
        <pc:chgData name="Bas Koolschijn" userId="S::koolschijn@nictiz.nl::8a8ff00b-7f0c-4182-9a77-a844a70b9a69" providerId="AD" clId="Web-{B34EEF3D-193C-44C3-A017-6F29F4AB2B95}" dt="2020-03-03T10:22:35.358" v="29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B34EEF3D-193C-44C3-A017-6F29F4AB2B95}" dt="2020-03-03T10:22:35.358" v="29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  <pc:docChgLst>
    <pc:chgData name="Bas Koolschijn" userId="S::koolschijn@nictiz.nl::8a8ff00b-7f0c-4182-9a77-a844a70b9a69" providerId="AD" clId="Web-{0F22DF42-5E5D-E405-8AA6-DAC00C3C87B8}"/>
    <pc:docChg chg="modSld">
      <pc:chgData name="Bas Koolschijn" userId="S::koolschijn@nictiz.nl::8a8ff00b-7f0c-4182-9a77-a844a70b9a69" providerId="AD" clId="Web-{0F22DF42-5E5D-E405-8AA6-DAC00C3C87B8}" dt="2020-02-19T14:36:26.346" v="47" actId="20577"/>
      <pc:docMkLst>
        <pc:docMk/>
      </pc:docMkLst>
      <pc:sldChg chg="modSp">
        <pc:chgData name="Bas Koolschijn" userId="S::koolschijn@nictiz.nl::8a8ff00b-7f0c-4182-9a77-a844a70b9a69" providerId="AD" clId="Web-{0F22DF42-5E5D-E405-8AA6-DAC00C3C87B8}" dt="2020-02-19T14:36:26.346" v="46" actId="20577"/>
        <pc:sldMkLst>
          <pc:docMk/>
          <pc:sldMk cId="1416967898" sldId="274"/>
        </pc:sldMkLst>
        <pc:spChg chg="mod">
          <ac:chgData name="Bas Koolschijn" userId="S::koolschijn@nictiz.nl::8a8ff00b-7f0c-4182-9a77-a844a70b9a69" providerId="AD" clId="Web-{0F22DF42-5E5D-E405-8AA6-DAC00C3C87B8}" dt="2020-02-19T14:36:26.346" v="46" actId="20577"/>
          <ac:spMkLst>
            <pc:docMk/>
            <pc:sldMk cId="1416967898" sldId="274"/>
            <ac:spMk id="2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0F22DF42-5E5D-E405-8AA6-DAC00C3C87B8}" dt="2020-02-19T14:36:17.893" v="40" actId="20577"/>
        <pc:sldMkLst>
          <pc:docMk/>
          <pc:sldMk cId="0" sldId="287"/>
        </pc:sldMkLst>
        <pc:spChg chg="mod">
          <ac:chgData name="Bas Koolschijn" userId="S::koolschijn@nictiz.nl::8a8ff00b-7f0c-4182-9a77-a844a70b9a69" providerId="AD" clId="Web-{0F22DF42-5E5D-E405-8AA6-DAC00C3C87B8}" dt="2020-02-19T14:36:17.893" v="40" actId="20577"/>
          <ac:spMkLst>
            <pc:docMk/>
            <pc:sldMk cId="0" sldId="287"/>
            <ac:spMk id="2" creationId="{00000000-0000-0000-0000-000000000000}"/>
          </ac:spMkLst>
        </pc:spChg>
        <pc:spChg chg="mod">
          <ac:chgData name="Bas Koolschijn" userId="S::koolschijn@nictiz.nl::8a8ff00b-7f0c-4182-9a77-a844a70b9a69" providerId="AD" clId="Web-{0F22DF42-5E5D-E405-8AA6-DAC00C3C87B8}" dt="2020-02-19T14:35:46.331" v="27" actId="20577"/>
          <ac:spMkLst>
            <pc:docMk/>
            <pc:sldMk cId="0" sldId="287"/>
            <ac:spMk id="3" creationId="{00000000-0000-0000-0000-000000000000}"/>
          </ac:spMkLst>
        </pc:spChg>
      </pc:sldChg>
      <pc:sldChg chg="modSp">
        <pc:chgData name="Bas Koolschijn" userId="S::koolschijn@nictiz.nl::8a8ff00b-7f0c-4182-9a77-a844a70b9a69" providerId="AD" clId="Web-{0F22DF42-5E5D-E405-8AA6-DAC00C3C87B8}" dt="2020-02-19T14:24:18.978" v="1" actId="20577"/>
        <pc:sldMkLst>
          <pc:docMk/>
          <pc:sldMk cId="3920770898" sldId="289"/>
        </pc:sldMkLst>
        <pc:spChg chg="mod">
          <ac:chgData name="Bas Koolschijn" userId="S::koolschijn@nictiz.nl::8a8ff00b-7f0c-4182-9a77-a844a70b9a69" providerId="AD" clId="Web-{0F22DF42-5E5D-E405-8AA6-DAC00C3C87B8}" dt="2020-02-19T14:24:18.978" v="1" actId="20577"/>
          <ac:spMkLst>
            <pc:docMk/>
            <pc:sldMk cId="3920770898" sldId="289"/>
            <ac:spMk id="3" creationId="{00000000-0000-0000-0000-000000000000}"/>
          </ac:spMkLst>
        </pc:spChg>
      </pc:sldChg>
    </pc:docChg>
  </pc:docChgLst>
  <pc:docChgLst>
    <pc:chgData name="Bas Koolschijn" userId="8a8ff00b-7f0c-4182-9a77-a844a70b9a69" providerId="ADAL" clId="{6A9CDA25-5610-4BA0-A10A-17E7104CD84C}"/>
    <pc:docChg chg="modSld">
      <pc:chgData name="Bas Koolschijn" userId="8a8ff00b-7f0c-4182-9a77-a844a70b9a69" providerId="ADAL" clId="{6A9CDA25-5610-4BA0-A10A-17E7104CD84C}" dt="2020-03-03T11:01:30.526" v="116" actId="20577"/>
      <pc:docMkLst>
        <pc:docMk/>
      </pc:docMkLst>
      <pc:sldChg chg="modSp modNotesTx">
        <pc:chgData name="Bas Koolschijn" userId="8a8ff00b-7f0c-4182-9a77-a844a70b9a69" providerId="ADAL" clId="{6A9CDA25-5610-4BA0-A10A-17E7104CD84C}" dt="2020-03-03T11:01:30.526" v="116" actId="20577"/>
        <pc:sldMkLst>
          <pc:docMk/>
          <pc:sldMk cId="0" sldId="287"/>
        </pc:sldMkLst>
        <pc:spChg chg="mod">
          <ac:chgData name="Bas Koolschijn" userId="8a8ff00b-7f0c-4182-9a77-a844a70b9a69" providerId="ADAL" clId="{6A9CDA25-5610-4BA0-A10A-17E7104CD84C}" dt="2020-03-03T11:01:30.526" v="116" actId="20577"/>
          <ac:spMkLst>
            <pc:docMk/>
            <pc:sldMk cId="0" sldId="287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0C114-5016-438A-B067-DBB1C9BC00FA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E2957-994E-4C1B-9CBB-3CD5C9AF2DB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2009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53317-07BA-4712-9166-D46BEF909ED9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54F5C-0DCE-443B-A2E4-F70D07A5EB5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869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777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Inpunt vanuit EGS? welke onderwerpen interessant zijn om, via de Agendacommissie, te agenderen voor de aankomende vergaderingen van het Informatieberaad.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408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254F5C-0DCE-443B-A2E4-F70D07A5EB5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336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en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b="1" spc="0" baseline="0">
                <a:solidFill>
                  <a:schemeClr val="accent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916832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Wingdings" panose="05000000000000000000" pitchFamily="2" charset="2"/>
              <a:buChar char="§"/>
              <a:defRPr sz="24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shpKleurvlakBoven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/>
              <a:t>Voettekst</a:t>
            </a:r>
          </a:p>
        </p:txBody>
      </p:sp>
    </p:spTree>
    <p:extLst>
      <p:ext uri="{BB962C8B-B14F-4D97-AF65-F5344CB8AC3E}">
        <p14:creationId xmlns:p14="http://schemas.microsoft.com/office/powerpoint/2010/main" val="4160667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f2505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4597400" cy="6858000"/>
          </a:xfrm>
          <a:prstGeom prst="rect">
            <a:avLst/>
          </a:prstGeom>
          <a:noFill/>
        </p:spPr>
      </p:pic>
      <p:sp>
        <p:nvSpPr>
          <p:cNvPr id="5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" name="Picture 13" descr="RO_pos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4940300" cy="2001838"/>
          </a:xfrm>
          <a:prstGeom prst="rect">
            <a:avLst/>
          </a:prstGeom>
          <a:noFill/>
        </p:spPr>
      </p:pic>
      <p:pic>
        <p:nvPicPr>
          <p:cNvPr id="7" name="Picture 14" descr="RO_VWS_pos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940300" y="0"/>
            <a:ext cx="4203700" cy="2001838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924428" y="2474907"/>
            <a:ext cx="3600476" cy="94139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tabLst/>
              <a:defRPr sz="2600" b="1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908552" y="3513150"/>
            <a:ext cx="3643338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tabLst/>
              <a:defRPr sz="180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3771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84E7E-9347-4DB3-B56E-21A6284B4318}" type="datetimeFigureOut">
              <a:rPr lang="nl-NL" smtClean="0"/>
              <a:pPr/>
              <a:t>3-3-2020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4615A-B698-464A-9084-7BFD504F2BE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88025" y="1772816"/>
            <a:ext cx="4089968" cy="2088232"/>
          </a:xfrm>
        </p:spPr>
        <p:txBody>
          <a:bodyPr>
            <a:normAutofit/>
          </a:bodyPr>
          <a:lstStyle/>
          <a:p>
            <a:r>
              <a:rPr lang="nl-NL" err="1">
                <a:latin typeface="Verdana"/>
                <a:ea typeface="Verdana"/>
                <a:cs typeface="Verdana"/>
              </a:rPr>
              <a:t>Expertcommunity</a:t>
            </a:r>
            <a:r>
              <a:rPr lang="nl-NL" dirty="0">
                <a:latin typeface="Verdana"/>
                <a:ea typeface="Verdana"/>
                <a:cs typeface="Verdana"/>
              </a:rPr>
              <a:t> standaardisatie Zorg</a:t>
            </a:r>
            <a:br>
              <a:rPr lang="nl-NL" dirty="0"/>
            </a:br>
            <a:br>
              <a:rPr lang="nl-NL" dirty="0"/>
            </a:br>
            <a:r>
              <a:rPr lang="nl-NL">
                <a:latin typeface="Verdana"/>
                <a:ea typeface="Verdana"/>
                <a:cs typeface="Verdana"/>
              </a:rPr>
              <a:t>Concept Agenda</a:t>
            </a:r>
            <a:br>
              <a:rPr lang="nl-NL" dirty="0"/>
            </a:br>
            <a:r>
              <a:rPr lang="nl-NL" dirty="0">
                <a:latin typeface="Verdana"/>
                <a:ea typeface="Verdana"/>
                <a:cs typeface="Verdana"/>
              </a:rPr>
              <a:t>3 maart 2020</a:t>
            </a:r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4908552" y="4032856"/>
            <a:ext cx="3643338" cy="1232894"/>
          </a:xfrm>
        </p:spPr>
        <p:txBody>
          <a:bodyPr>
            <a:normAutofit/>
          </a:bodyPr>
          <a:lstStyle/>
          <a:p>
            <a:r>
              <a:rPr lang="nl-NL"/>
              <a:t>Samen werken aan een informatiestelsel in de zorg</a:t>
            </a:r>
          </a:p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696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1196753"/>
            <a:ext cx="7847038" cy="1499314"/>
          </a:xfrm>
        </p:spPr>
        <p:txBody>
          <a:bodyPr>
            <a:normAutofit/>
          </a:bodyPr>
          <a:lstStyle/>
          <a:p>
            <a:r>
              <a:rPr lang="nl-NL" sz="2000" err="1">
                <a:latin typeface="Verdana"/>
                <a:ea typeface="Verdana"/>
                <a:cs typeface="Verdana"/>
              </a:rPr>
              <a:t>Expertcommunity</a:t>
            </a:r>
            <a:r>
              <a:rPr lang="nl-NL" sz="2000">
                <a:latin typeface="Verdana"/>
                <a:ea typeface="Verdana"/>
                <a:cs typeface="Verdana"/>
              </a:rPr>
              <a:t> Standaardisatie Zorg</a:t>
            </a:r>
            <a:br>
              <a:rPr lang="nl-NL" sz="2000" dirty="0"/>
            </a:br>
            <a:r>
              <a:rPr lang="nl-NL" sz="2000">
                <a:latin typeface="Verdana"/>
                <a:ea typeface="Verdana"/>
                <a:cs typeface="Verdana"/>
              </a:rPr>
              <a:t>Concept Agenda 3 maart 2020</a:t>
            </a:r>
            <a:br>
              <a:rPr lang="nl-NL" sz="2000" dirty="0"/>
            </a:br>
            <a:r>
              <a:rPr lang="nl-NL" sz="2000" dirty="0">
                <a:latin typeface="Verdana"/>
                <a:ea typeface="Verdana"/>
                <a:cs typeface="Verdana"/>
              </a:rPr>
              <a:t>14:00 – 16:00 uur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696066"/>
            <a:ext cx="7858180" cy="394926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nl-NL" sz="1200" dirty="0">
                <a:latin typeface="Verdana"/>
                <a:ea typeface="Verdana"/>
                <a:cs typeface="Verdana"/>
              </a:rPr>
              <a:t>Opening en mededelingen</a:t>
            </a:r>
          </a:p>
          <a:p>
            <a:pPr lvl="3" indent="-143510"/>
            <a:r>
              <a:rPr lang="en-US" sz="1200" dirty="0" err="1">
                <a:latin typeface="Verdana"/>
                <a:ea typeface="Verdana"/>
                <a:cs typeface="Verdana"/>
              </a:rPr>
              <a:t>Voorraadagenda</a:t>
            </a:r>
            <a:r>
              <a:rPr lang="en-US" sz="1200" dirty="0">
                <a:latin typeface="Verdana"/>
                <a:ea typeface="Verdana"/>
                <a:cs typeface="Verdana"/>
              </a:rPr>
              <a:t>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Kerngroep</a:t>
            </a:r>
            <a:r>
              <a:rPr lang="en-US" sz="1200" dirty="0">
                <a:latin typeface="Verdana"/>
                <a:ea typeface="Verdana"/>
                <a:cs typeface="Verdana"/>
              </a:rPr>
              <a:t>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en</a:t>
            </a:r>
            <a:r>
              <a:rPr lang="en-US" sz="1200" dirty="0">
                <a:latin typeface="Verdana"/>
                <a:ea typeface="Verdana"/>
                <a:cs typeface="Verdana"/>
              </a:rPr>
              <a:t> IB, via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agendacommissie</a:t>
            </a:r>
            <a:r>
              <a:rPr lang="en-US" sz="1200">
                <a:latin typeface="Verdana"/>
                <a:ea typeface="Verdana"/>
                <a:cs typeface="Verdana"/>
              </a:rPr>
              <a:t>.</a:t>
            </a:r>
          </a:p>
          <a:p>
            <a:pPr lvl="3" indent="-143510"/>
            <a:r>
              <a:rPr lang="en-US" sz="1200" dirty="0" err="1">
                <a:latin typeface="Verdana"/>
                <a:ea typeface="Verdana"/>
                <a:cs typeface="Verdana"/>
              </a:rPr>
              <a:t>Vaststelling</a:t>
            </a:r>
            <a:r>
              <a:rPr lang="en-US" sz="1200" dirty="0">
                <a:latin typeface="Verdana"/>
                <a:ea typeface="Verdana"/>
                <a:cs typeface="Verdana"/>
              </a:rPr>
              <a:t> agenda</a:t>
            </a:r>
            <a:endParaRPr lang="nl-NL" sz="1200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r>
              <a:rPr lang="nl-NL" sz="1200" dirty="0">
                <a:latin typeface="Verdana"/>
                <a:ea typeface="Verdana"/>
                <a:cs typeface="Verdana"/>
              </a:rPr>
              <a:t>		</a:t>
            </a:r>
          </a:p>
          <a:p>
            <a:r>
              <a:rPr lang="en-US" sz="1200" dirty="0" err="1">
                <a:latin typeface="Verdana"/>
                <a:ea typeface="Verdana"/>
                <a:cs typeface="Verdana"/>
              </a:rPr>
              <a:t>Resultaten</a:t>
            </a:r>
            <a:r>
              <a:rPr lang="en-US" sz="1200" dirty="0">
                <a:latin typeface="Verdana"/>
                <a:ea typeface="Verdana"/>
                <a:cs typeface="Verdana"/>
              </a:rPr>
              <a:t> Berenschot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onderzoek</a:t>
            </a:r>
            <a:r>
              <a:rPr lang="en-US" sz="1200" dirty="0">
                <a:latin typeface="Verdana"/>
                <a:ea typeface="Verdana"/>
                <a:cs typeface="Verdana"/>
              </a:rPr>
              <a:t>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naar</a:t>
            </a:r>
            <a:r>
              <a:rPr lang="en-US" sz="1200" dirty="0">
                <a:latin typeface="Verdana"/>
                <a:ea typeface="Verdana"/>
                <a:cs typeface="Verdana"/>
              </a:rPr>
              <a:t>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zorgbrede</a:t>
            </a:r>
            <a:r>
              <a:rPr lang="en-US" sz="1200" dirty="0">
                <a:latin typeface="Verdana"/>
                <a:ea typeface="Verdana"/>
                <a:cs typeface="Verdana"/>
              </a:rPr>
              <a:t> community IB +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vervolg</a:t>
            </a:r>
            <a:r>
              <a:rPr lang="en-US" sz="1200" dirty="0">
                <a:latin typeface="Verdana"/>
                <a:ea typeface="Verdana"/>
                <a:cs typeface="Verdana"/>
              </a:rPr>
              <a:t>: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PvA</a:t>
            </a:r>
            <a:r>
              <a:rPr lang="en-US" sz="1200" dirty="0">
                <a:latin typeface="Verdana"/>
                <a:ea typeface="Verdana"/>
                <a:cs typeface="Verdana"/>
              </a:rPr>
              <a:t> / </a:t>
            </a:r>
            <a:r>
              <a:rPr lang="en-US" sz="1200" dirty="0" err="1">
                <a:latin typeface="Verdana"/>
                <a:ea typeface="Verdana"/>
                <a:cs typeface="Verdana"/>
              </a:rPr>
              <a:t>aanbesteding</a:t>
            </a:r>
            <a:endParaRPr lang="nl-NL" sz="1200" dirty="0">
              <a:latin typeface="Verdana"/>
              <a:ea typeface="Verdana"/>
              <a:cs typeface="Verdana"/>
            </a:endParaRPr>
          </a:p>
          <a:p>
            <a:pPr lvl="3" indent="-143510"/>
            <a:r>
              <a:rPr lang="en-US" sz="1200" dirty="0" err="1">
                <a:latin typeface="Verdana"/>
                <a:ea typeface="Verdana"/>
                <a:cs typeface="Verdana"/>
              </a:rPr>
              <a:t>Toelichting</a:t>
            </a:r>
            <a:r>
              <a:rPr lang="en-US" sz="1200" dirty="0">
                <a:latin typeface="Verdana"/>
                <a:ea typeface="Verdana"/>
                <a:cs typeface="Verdana"/>
              </a:rPr>
              <a:t> door Jasper</a:t>
            </a:r>
            <a:endParaRPr lang="nl-NL" sz="1200" dirty="0">
              <a:latin typeface="Verdana"/>
              <a:ea typeface="Verdana"/>
              <a:cs typeface="Verdana"/>
            </a:endParaRPr>
          </a:p>
          <a:p>
            <a:pPr marL="0" indent="0">
              <a:buNone/>
            </a:pPr>
            <a:endParaRPr lang="nl-NL" sz="1200" dirty="0"/>
          </a:p>
          <a:p>
            <a:r>
              <a:rPr lang="nl-NL" sz="1200" dirty="0">
                <a:latin typeface="Verdana"/>
                <a:ea typeface="Verdana"/>
                <a:cs typeface="Verdana"/>
              </a:rPr>
              <a:t>Voortgang wetgevingstraject &amp; voortgang </a:t>
            </a:r>
            <a:r>
              <a:rPr lang="nl-NL" sz="1200" dirty="0" err="1">
                <a:latin typeface="Verdana"/>
                <a:ea typeface="Verdana"/>
                <a:cs typeface="Verdana"/>
              </a:rPr>
              <a:t>Governance</a:t>
            </a:r>
            <a:r>
              <a:rPr lang="nl-NL" sz="1200" dirty="0">
                <a:latin typeface="Verdana"/>
                <a:ea typeface="Verdana"/>
                <a:cs typeface="Verdana"/>
              </a:rPr>
              <a:t> standaarden</a:t>
            </a:r>
          </a:p>
          <a:p>
            <a:pPr lvl="3" indent="-143510">
              <a:buChar char="•"/>
            </a:pPr>
            <a:r>
              <a:rPr lang="nl-NL" sz="1200" dirty="0">
                <a:latin typeface="Verdana"/>
                <a:ea typeface="Verdana"/>
                <a:cs typeface="Verdana"/>
              </a:rPr>
              <a:t>Toelichting door Jasper</a:t>
            </a:r>
            <a:endParaRPr lang="nl-NL" dirty="0">
              <a:latin typeface="Verdana"/>
              <a:ea typeface="Verdana"/>
              <a:cs typeface="Verdana"/>
            </a:endParaRPr>
          </a:p>
          <a:p>
            <a:endParaRPr lang="nl-NL" sz="1200" dirty="0">
              <a:latin typeface="Verdana"/>
              <a:ea typeface="Verdana"/>
              <a:cs typeface="Verdana"/>
            </a:endParaRPr>
          </a:p>
          <a:p>
            <a:r>
              <a:rPr lang="nl-NL" sz="1200" dirty="0">
                <a:latin typeface="Verdana"/>
                <a:ea typeface="Verdana"/>
                <a:cs typeface="Verdana"/>
              </a:rPr>
              <a:t>Overzicht </a:t>
            </a:r>
            <a:r>
              <a:rPr lang="nl-NL" sz="1200" dirty="0" err="1">
                <a:latin typeface="Verdana"/>
                <a:ea typeface="Verdana"/>
                <a:cs typeface="Verdana"/>
              </a:rPr>
              <a:t>Standaardenlandschap</a:t>
            </a:r>
            <a:r>
              <a:rPr lang="nl-NL" sz="1200" dirty="0">
                <a:latin typeface="Verdana"/>
                <a:ea typeface="Verdana"/>
                <a:cs typeface="Verdana"/>
              </a:rPr>
              <a:t> (hands-on bijwerken | Gerda)</a:t>
            </a:r>
          </a:p>
          <a:p>
            <a:pPr>
              <a:buFont typeface="Arial" panose="05000000000000000000" pitchFamily="2" charset="2"/>
              <a:buChar char="•"/>
            </a:pPr>
            <a:endParaRPr lang="nl-NL" sz="1200" dirty="0">
              <a:latin typeface="Verdana"/>
              <a:ea typeface="Verdana"/>
              <a:cs typeface="Verdana"/>
            </a:endParaRPr>
          </a:p>
          <a:p>
            <a:pPr lvl="0"/>
            <a:r>
              <a:rPr lang="nl-NL" sz="1200" dirty="0">
                <a:latin typeface="Verdana"/>
                <a:ea typeface="Verdana"/>
                <a:cs typeface="Verdana"/>
              </a:rPr>
              <a:t>Rondvraag en sluiting</a:t>
            </a:r>
            <a:endParaRPr lang="nl-NL" dirty="0"/>
          </a:p>
          <a:p>
            <a:pPr marL="0" indent="0">
              <a:buNone/>
            </a:pP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0043" y="1205629"/>
            <a:ext cx="7847038" cy="1513517"/>
          </a:xfrm>
        </p:spPr>
        <p:txBody>
          <a:bodyPr>
            <a:normAutofit/>
          </a:bodyPr>
          <a:lstStyle/>
          <a:p>
            <a:pPr marL="285750" indent="-285750">
              <a:spcBef>
                <a:spcPct val="20000"/>
              </a:spcBef>
            </a:pPr>
            <a:r>
              <a:rPr lang="nl-NL" sz="2000"/>
              <a:t>Data van de Expertgroep Standaardisatie t/m 2020</a:t>
            </a:r>
          </a:p>
          <a:p>
            <a:pPr marL="285750" indent="-285750">
              <a:spcBef>
                <a:spcPct val="20000"/>
              </a:spcBef>
            </a:pPr>
            <a:r>
              <a:rPr lang="nl-NL" sz="2000"/>
              <a:t>Standaard van 14-16 uur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0043" y="2577419"/>
            <a:ext cx="7858180" cy="406791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endParaRPr lang="nl-NL" sz="1400" dirty="0"/>
          </a:p>
          <a:p>
            <a:pPr>
              <a:buNone/>
            </a:pPr>
            <a:r>
              <a:rPr lang="nl-NL" sz="1400" dirty="0"/>
              <a:t>Dinsdag 12 mei 2020</a:t>
            </a:r>
          </a:p>
          <a:p>
            <a:pPr>
              <a:buNone/>
            </a:pPr>
            <a:r>
              <a:rPr lang="nl-NL" sz="1400" dirty="0"/>
              <a:t>Donderdag 2 juli 2020</a:t>
            </a:r>
          </a:p>
          <a:p>
            <a:pPr>
              <a:buNone/>
            </a:pPr>
            <a:r>
              <a:rPr lang="nl-NL" sz="1400" dirty="0"/>
              <a:t>Donderdag 3 september 2020</a:t>
            </a:r>
          </a:p>
          <a:p>
            <a:pPr>
              <a:buNone/>
            </a:pPr>
            <a:r>
              <a:rPr lang="nl-NL" sz="1400" dirty="0"/>
              <a:t>Donderdag 5 november 2020</a:t>
            </a:r>
            <a:endParaRPr lang="nl-NL" dirty="0"/>
          </a:p>
          <a:p>
            <a:pPr marL="0" indent="0">
              <a:buNone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920770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4793e4d-1697-4d0e-aea3-ea738bf00d76">
      <UserInfo>
        <DisplayName>Gerda Meijboom</DisplayName>
        <AccountId>12</AccountId>
        <AccountType/>
      </UserInfo>
      <UserInfo>
        <DisplayName>Pim Volkert</DisplayName>
        <AccountId>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6A3EAD81B35B4EABB0FF050A47FD14" ma:contentTypeVersion="5" ma:contentTypeDescription="Een nieuw document maken." ma:contentTypeScope="" ma:versionID="a978884866ad7539ab8c0b82f0c0750b">
  <xsd:schema xmlns:xsd="http://www.w3.org/2001/XMLSchema" xmlns:xs="http://www.w3.org/2001/XMLSchema" xmlns:p="http://schemas.microsoft.com/office/2006/metadata/properties" xmlns:ns2="b4793e4d-1697-4d0e-aea3-ea738bf00d76" xmlns:ns3="e9b92e7e-5f42-4a04-925f-5ce5f87736cf" targetNamespace="http://schemas.microsoft.com/office/2006/metadata/properties" ma:root="true" ma:fieldsID="ebfa4089fae7a0abf2353edfa8699827" ns2:_="" ns3:_="">
    <xsd:import namespace="b4793e4d-1697-4d0e-aea3-ea738bf00d76"/>
    <xsd:import namespace="e9b92e7e-5f42-4a04-925f-5ce5f87736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793e4d-1697-4d0e-aea3-ea738bf00d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92e7e-5f42-4a04-925f-5ce5f8773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51A565-95FE-4004-9062-78014324F590}">
  <ds:schemaRefs>
    <ds:schemaRef ds:uri="e9b92e7e-5f42-4a04-925f-5ce5f87736c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4793e4d-1697-4d0e-aea3-ea738bf00d7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C5F0CD-D2A7-4827-9026-A3CA0D7D28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6F5E82-815C-435F-9AED-661D128675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793e4d-1697-4d0e-aea3-ea738bf00d76"/>
    <ds:schemaRef ds:uri="e9b92e7e-5f42-4a04-925f-5ce5f8773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83</Words>
  <Application>Microsoft Office PowerPoint</Application>
  <PresentationFormat>Diavoorstelling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Office-thema</vt:lpstr>
      <vt:lpstr>Expertcommunity standaardisatie Zorg  Concept Agenda 3 maart 2020</vt:lpstr>
      <vt:lpstr>Expertcommunity Standaardisatie Zorg Concept Agenda 3 maart 2020 14:00 – 16:00 uur </vt:lpstr>
      <vt:lpstr>Data van de Expertgroep Standaardisatie t/m 2020 Standaard van 14-16 uur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Expertgroep standaardisatie  Agenda  24 mei 2018</dc:title>
  <dc:creator>Bas Koolschijn</dc:creator>
  <cp:lastModifiedBy>Bas Koolschijn</cp:lastModifiedBy>
  <cp:revision>315</cp:revision>
  <dcterms:modified xsi:type="dcterms:W3CDTF">2020-03-03T11:01:36Z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0x0101000C6A3EAD81B35B4EABB0FF050A47FD14</vt:lpwstr>
  </property>
</Properties>
</file>