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2453C-D4A1-79BE-1436-0EABFCF1A50A}" v="104" dt="2021-01-05T13:52:53.010"/>
    <p1510:client id="{4D66EE18-4D53-47E2-9148-70D9DCA861CD}" v="2" dt="2020-11-05T11:22:50.508"/>
    <p1510:client id="{C6B804B5-89E0-00CD-FA19-21141F8AF98F}" v="30" dt="2021-01-11T12:51:36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S::koolschijn@nictiz.nl::8a8ff00b-7f0c-4182-9a77-a844a70b9a69" providerId="AD" clId="Web-{2492453C-D4A1-79BE-1436-0EABFCF1A50A}"/>
    <pc:docChg chg="modSld">
      <pc:chgData name="Bas Koolschijn" userId="S::koolschijn@nictiz.nl::8a8ff00b-7f0c-4182-9a77-a844a70b9a69" providerId="AD" clId="Web-{2492453C-D4A1-79BE-1436-0EABFCF1A50A}" dt="2021-01-05T13:52:49.963" v="101" actId="20577"/>
      <pc:docMkLst>
        <pc:docMk/>
      </pc:docMkLst>
      <pc:sldChg chg="modSp">
        <pc:chgData name="Bas Koolschijn" userId="S::koolschijn@nictiz.nl::8a8ff00b-7f0c-4182-9a77-a844a70b9a69" providerId="AD" clId="Web-{2492453C-D4A1-79BE-1436-0EABFCF1A50A}" dt="2021-01-05T13:49:07.881" v="22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2492453C-D4A1-79BE-1436-0EABFCF1A50A}" dt="2021-01-05T13:49:07.881" v="22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2492453C-D4A1-79BE-1436-0EABFCF1A50A}" dt="2021-01-05T13:52:49.963" v="101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2492453C-D4A1-79BE-1436-0EABFCF1A50A}" dt="2021-01-05T13:49:33.022" v="43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2492453C-D4A1-79BE-1436-0EABFCF1A50A}" dt="2021-01-05T13:52:49.963" v="101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2492453C-D4A1-79BE-1436-0EABFCF1A50A}" dt="2021-01-05T13:52:16.150" v="91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2492453C-D4A1-79BE-1436-0EABFCF1A50A}" dt="2021-01-05T13:52:16.150" v="91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C6B804B5-89E0-00CD-FA19-21141F8AF98F}"/>
    <pc:docChg chg="modSld">
      <pc:chgData name="Bas Koolschijn" userId="S::koolschijn@nictiz.nl::8a8ff00b-7f0c-4182-9a77-a844a70b9a69" providerId="AD" clId="Web-{C6B804B5-89E0-00CD-FA19-21141F8AF98F}" dt="2021-01-11T12:51:36.969" v="29" actId="20577"/>
      <pc:docMkLst>
        <pc:docMk/>
      </pc:docMkLst>
      <pc:sldChg chg="modSp">
        <pc:chgData name="Bas Koolschijn" userId="S::koolschijn@nictiz.nl::8a8ff00b-7f0c-4182-9a77-a844a70b9a69" providerId="AD" clId="Web-{C6B804B5-89E0-00CD-FA19-21141F8AF98F}" dt="2021-01-11T12:51:36.969" v="29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C6B804B5-89E0-00CD-FA19-21141F8AF98F}" dt="2021-01-11T12:51:36.969" v="29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</a:rPr>
              <a:t>21 januari</a:t>
            </a:r>
            <a:r>
              <a:rPr lang="nl-NL" dirty="0">
                <a:latin typeface="Verdana"/>
                <a:ea typeface="Verdana"/>
                <a:cs typeface="Verdana"/>
              </a:rPr>
              <a:t> 2021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21 januari 2021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14:00 – 15:00 uur, Online Teams-vergadering</a:t>
            </a:r>
            <a:endParaRPr lang="nl-NL" sz="1800" dirty="0">
              <a:cs typeface="Verdana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  <a:endParaRPr lang="nl-NL" sz="1400" dirty="0">
              <a:latin typeface="Verdana"/>
              <a:ea typeface="Verdana"/>
              <a:cs typeface="Verdana"/>
            </a:endParaRP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err="1">
                <a:latin typeface="Verdana"/>
                <a:ea typeface="Verdana"/>
                <a:cs typeface="Verdana"/>
              </a:rPr>
              <a:t>Mededelingen</a:t>
            </a:r>
            <a:r>
              <a:rPr lang="en-US" sz="1400">
                <a:latin typeface="Verdana"/>
                <a:ea typeface="Verdana"/>
                <a:cs typeface="Verdana"/>
              </a:rPr>
              <a:t> (o.a. 'personele ontwikkelingen' Esther Peelen en Yola Park)</a:t>
            </a:r>
          </a:p>
          <a:p>
            <a:pPr marL="681990" lvl="3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 12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november</a:t>
            </a:r>
            <a:endParaRPr lang="en-US" sz="140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Invulling Meet-up 19 april 2021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Update Kamerbrief over open standaardisatie en open architectuur (Jasper)</a:t>
            </a:r>
            <a:endParaRPr lang="nl-NL" dirty="0"/>
          </a:p>
          <a:p>
            <a:endParaRPr lang="nl-NL" sz="1400" dirty="0">
              <a:solidFill>
                <a:srgbClr val="4F81BD"/>
              </a:solidFill>
              <a:cs typeface="Verdana"/>
            </a:endParaRPr>
          </a:p>
          <a:p>
            <a:endParaRPr lang="nl-NL" sz="1400" dirty="0"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30"/>
            <a:ext cx="7847038" cy="1264194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 dirty="0"/>
              <a:t>Data van bijeenkomsten t/m zomer 2021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 dirty="0"/>
              <a:t>Online standaard van 14-15 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nl-NL" sz="1400" dirty="0"/>
              <a:t>Nieuwe reeks is ingepland tot zomer 2021 met het bekende interval.</a:t>
            </a:r>
          </a:p>
          <a:p>
            <a:pPr>
              <a:buNone/>
            </a:pPr>
            <a:endParaRPr lang="nl-NL" sz="1400" dirty="0"/>
          </a:p>
          <a:p>
            <a:r>
              <a:rPr lang="nl-NL" sz="1400" dirty="0"/>
              <a:t>18 maart 2021</a:t>
            </a:r>
          </a:p>
          <a:p>
            <a:r>
              <a:rPr lang="nl-NL" sz="1400" dirty="0"/>
              <a:t>13 mei 2021</a:t>
            </a:r>
          </a:p>
          <a:p>
            <a:r>
              <a:rPr lang="nl-NL" sz="1400" dirty="0"/>
              <a:t>8 juli 2021</a:t>
            </a:r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8" ma:contentTypeDescription="Een nieuw document maken." ma:contentTypeScope="" ma:versionID="b83ee088acfbed48095468121e466e47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48d4a1463bd344544d9d2630482da98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51A565-95FE-4004-9062-78014324F590}">
  <ds:schemaRefs>
    <ds:schemaRef ds:uri="http://schemas.microsoft.com/office/2006/metadata/properties"/>
    <ds:schemaRef ds:uri="e9b92e7e-5f42-4a04-925f-5ce5f87736c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b4793e4d-1697-4d0e-aea3-ea738bf00d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4508D5-0FAA-4340-842F-7D57BE3DE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70</Words>
  <Application>Microsoft Office PowerPoint</Application>
  <PresentationFormat>Diavoorstelling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Expertcommunity standaardisatie Zorg  Agenda 21 januari 2021</vt:lpstr>
      <vt:lpstr>Expertcommunity Standaardisatie Zorg Agenda 21 januari 2021 14:00 – 15:00 uur, Online Teams-vergadering</vt:lpstr>
      <vt:lpstr>Data van bijeenkomsten t/m zomer 2021 Online standaard van 14-15 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627</cp:revision>
  <dcterms:modified xsi:type="dcterms:W3CDTF">2021-01-11T12:51:39Z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