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8a8ff00b-7f0c-4182-9a77-a844a70b9a69" providerId="ADAL" clId="{20C56A6F-A593-4F1A-9746-D68C368650FE}"/>
    <pc:docChg chg="undo redo custSel modSld">
      <pc:chgData name="Bas Koolschijn" userId="8a8ff00b-7f0c-4182-9a77-a844a70b9a69" providerId="ADAL" clId="{20C56A6F-A593-4F1A-9746-D68C368650FE}" dt="2021-11-11T15:28:26.682" v="417" actId="20577"/>
      <pc:docMkLst>
        <pc:docMk/>
      </pc:docMkLst>
      <pc:sldChg chg="modSp mod">
        <pc:chgData name="Bas Koolschijn" userId="8a8ff00b-7f0c-4182-9a77-a844a70b9a69" providerId="ADAL" clId="{20C56A6F-A593-4F1A-9746-D68C368650FE}" dt="2021-11-09T19:28:44.130" v="294" actId="6549"/>
        <pc:sldMkLst>
          <pc:docMk/>
          <pc:sldMk cId="1416967898" sldId="274"/>
        </pc:sldMkLst>
        <pc:spChg chg="mod">
          <ac:chgData name="Bas Koolschijn" userId="8a8ff00b-7f0c-4182-9a77-a844a70b9a69" providerId="ADAL" clId="{20C56A6F-A593-4F1A-9746-D68C368650FE}" dt="2021-11-09T19:28:44.130" v="294" actId="6549"/>
          <ac:spMkLst>
            <pc:docMk/>
            <pc:sldMk cId="1416967898" sldId="274"/>
            <ac:spMk id="2" creationId="{00000000-0000-0000-0000-000000000000}"/>
          </ac:spMkLst>
        </pc:spChg>
      </pc:sldChg>
      <pc:sldChg chg="modSp mod">
        <pc:chgData name="Bas Koolschijn" userId="8a8ff00b-7f0c-4182-9a77-a844a70b9a69" providerId="ADAL" clId="{20C56A6F-A593-4F1A-9746-D68C368650FE}" dt="2021-11-11T15:28:26.682" v="417" actId="20577"/>
        <pc:sldMkLst>
          <pc:docMk/>
          <pc:sldMk cId="0" sldId="287"/>
        </pc:sldMkLst>
        <pc:spChg chg="mod">
          <ac:chgData name="Bas Koolschijn" userId="8a8ff00b-7f0c-4182-9a77-a844a70b9a69" providerId="ADAL" clId="{20C56A6F-A593-4F1A-9746-D68C368650FE}" dt="2021-11-09T19:21:19.377" v="18" actId="6549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8a8ff00b-7f0c-4182-9a77-a844a70b9a69" providerId="ADAL" clId="{20C56A6F-A593-4F1A-9746-D68C368650FE}" dt="2021-11-11T15:28:26.682" v="417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Bas Koolschijn" userId="8a8ff00b-7f0c-4182-9a77-a844a70b9a69" providerId="ADAL" clId="{20C56A6F-A593-4F1A-9746-D68C368650FE}" dt="2021-11-09T19:29:00.336" v="295" actId="6549"/>
        <pc:sldMkLst>
          <pc:docMk/>
          <pc:sldMk cId="3927863357" sldId="290"/>
        </pc:sldMkLst>
        <pc:spChg chg="mod">
          <ac:chgData name="Bas Koolschijn" userId="8a8ff00b-7f0c-4182-9a77-a844a70b9a69" providerId="ADAL" clId="{20C56A6F-A593-4F1A-9746-D68C368650FE}" dt="2021-11-09T19:29:00.336" v="295" actId="6549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" userId="8a8ff00b-7f0c-4182-9a77-a844a70b9a69" providerId="ADAL" clId="{EC97A6CB-82A9-435D-B799-056281716A90}"/>
    <pc:docChg chg="undo custSel modSld">
      <pc:chgData name="Bas" userId="8a8ff00b-7f0c-4182-9a77-a844a70b9a69" providerId="ADAL" clId="{EC97A6CB-82A9-435D-B799-056281716A90}" dt="2022-01-20T12:44:33.374" v="87" actId="20577"/>
      <pc:docMkLst>
        <pc:docMk/>
      </pc:docMkLst>
      <pc:sldChg chg="modSp mod">
        <pc:chgData name="Bas" userId="8a8ff00b-7f0c-4182-9a77-a844a70b9a69" providerId="ADAL" clId="{EC97A6CB-82A9-435D-B799-056281716A90}" dt="2022-01-20T12:41:05.325" v="12" actId="20577"/>
        <pc:sldMkLst>
          <pc:docMk/>
          <pc:sldMk cId="1416967898" sldId="274"/>
        </pc:sldMkLst>
        <pc:spChg chg="mod">
          <ac:chgData name="Bas" userId="8a8ff00b-7f0c-4182-9a77-a844a70b9a69" providerId="ADAL" clId="{EC97A6CB-82A9-435D-B799-056281716A90}" dt="2022-01-20T12:41:05.325" v="12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 mod">
        <pc:chgData name="Bas" userId="8a8ff00b-7f0c-4182-9a77-a844a70b9a69" providerId="ADAL" clId="{EC97A6CB-82A9-435D-B799-056281716A90}" dt="2022-01-20T12:43:10" v="70" actId="20577"/>
        <pc:sldMkLst>
          <pc:docMk/>
          <pc:sldMk cId="0" sldId="287"/>
        </pc:sldMkLst>
        <pc:spChg chg="mod">
          <ac:chgData name="Bas" userId="8a8ff00b-7f0c-4182-9a77-a844a70b9a69" providerId="ADAL" clId="{EC97A6CB-82A9-435D-B799-056281716A90}" dt="2022-01-20T12:41:20.824" v="25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" userId="8a8ff00b-7f0c-4182-9a77-a844a70b9a69" providerId="ADAL" clId="{EC97A6CB-82A9-435D-B799-056281716A90}" dt="2022-01-20T12:43:10" v="70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Bas" userId="8a8ff00b-7f0c-4182-9a77-a844a70b9a69" providerId="ADAL" clId="{EC97A6CB-82A9-435D-B799-056281716A90}" dt="2022-01-20T12:44:33.374" v="87" actId="20577"/>
        <pc:sldMkLst>
          <pc:docMk/>
          <pc:sldMk cId="3927863357" sldId="290"/>
        </pc:sldMkLst>
        <pc:spChg chg="mod">
          <ac:chgData name="Bas" userId="8a8ff00b-7f0c-4182-9a77-a844a70b9a69" providerId="ADAL" clId="{EC97A6CB-82A9-435D-B799-056281716A90}" dt="2022-01-20T12:44:33.374" v="87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20-1-2022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 </a:t>
            </a:r>
            <a:br>
              <a:rPr lang="nl-NL" dirty="0">
                <a:latin typeface="Verdana"/>
                <a:ea typeface="Verdana"/>
                <a:cs typeface="Verdana"/>
              </a:rPr>
            </a:br>
            <a:r>
              <a:rPr lang="nl-NL" dirty="0">
                <a:latin typeface="Verdana"/>
                <a:ea typeface="Verdana"/>
                <a:cs typeface="Verdana"/>
              </a:rPr>
              <a:t>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</a:rPr>
              <a:t>20</a:t>
            </a:r>
            <a:r>
              <a:rPr lang="nl-NL" dirty="0">
                <a:latin typeface="Verdana"/>
                <a:ea typeface="Verdana"/>
                <a:cs typeface="Verdana"/>
              </a:rPr>
              <a:t> januari 2022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20 januari 2022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14:00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Opening en mededelingen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Vaststelling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agenda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Verslag van 11 november 2021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Voorraad agenda (</a:t>
            </a: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API strategie, Architectuurplaat Nictiz, NTS, Nationale Bibliotheek standaarden, betrokkenheid community bij Openbare Consultaties)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43050" indent="0"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Presentatie Nationale Terminologie Server (Pim Volkert)		14:10 – 14:35 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Presentatie Nationale Bibliotheek Zorgstandaarden (Pim Volkert) </a:t>
            </a:r>
            <a:r>
              <a:rPr lang="nl-NL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14:35 – 14:55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Rondvraag en sluiting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Data van bijeenkomsten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Online sessies zijn de nieuwe standaard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Reeks online bijeenkomsten tot zomer 2022.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31 maart 2022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09 juni 2022</a:t>
            </a:r>
          </a:p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Duur van de online sessies is 1 uur.</a:t>
            </a:r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Doorgaans van 14-15 uur </a:t>
            </a:r>
          </a:p>
          <a:p>
            <a:pPr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133</Words>
  <Application>Microsoft Office PowerPoint</Application>
  <PresentationFormat>Diavoorstelling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Verdana</vt:lpstr>
      <vt:lpstr>Wingdings</vt:lpstr>
      <vt:lpstr>Office-thema</vt:lpstr>
      <vt:lpstr>Expertcommunity  Standaardisatie Zorg  Agenda 20 januari 2022</vt:lpstr>
      <vt:lpstr>Expertcommunity Standaardisatie Zorg Agenda 20 januari 2022 14:00 – 15:00 uur, Online Teams-vergadering</vt:lpstr>
      <vt:lpstr>Data van bijeenkomsten Online sessies zijn de nieuwe standaard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</cp:lastModifiedBy>
  <cp:revision>845</cp:revision>
  <dcterms:modified xsi:type="dcterms:W3CDTF">2022-01-20T12:44:40Z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