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4" r:id="rId5"/>
    <p:sldId id="287" r:id="rId6"/>
    <p:sldId id="290" r:id="rId7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66EE18-4D53-47E2-9148-70D9DCA861CD}" v="2" dt="2020-11-05T11:22:50.5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 Koolschijn" userId="8a8ff00b-7f0c-4182-9a77-a844a70b9a69" providerId="ADAL" clId="{4D66EE18-4D53-47E2-9148-70D9DCA861CD}"/>
    <pc:docChg chg="modSld">
      <pc:chgData name="Bas Koolschijn" userId="8a8ff00b-7f0c-4182-9a77-a844a70b9a69" providerId="ADAL" clId="{4D66EE18-4D53-47E2-9148-70D9DCA861CD}" dt="2020-11-12T15:24:59.009" v="136" actId="20577"/>
      <pc:docMkLst>
        <pc:docMk/>
      </pc:docMkLst>
      <pc:sldChg chg="modSp">
        <pc:chgData name="Bas Koolschijn" userId="8a8ff00b-7f0c-4182-9a77-a844a70b9a69" providerId="ADAL" clId="{4D66EE18-4D53-47E2-9148-70D9DCA861CD}" dt="2020-11-12T12:58:06.195" v="123" actId="20577"/>
        <pc:sldMkLst>
          <pc:docMk/>
          <pc:sldMk cId="0" sldId="287"/>
        </pc:sldMkLst>
        <pc:spChg chg="mod">
          <ac:chgData name="Bas Koolschijn" userId="8a8ff00b-7f0c-4182-9a77-a844a70b9a69" providerId="ADAL" clId="{4D66EE18-4D53-47E2-9148-70D9DCA861CD}" dt="2020-11-12T12:58:06.195" v="123" actId="20577"/>
          <ac:spMkLst>
            <pc:docMk/>
            <pc:sldMk cId="0" sldId="287"/>
            <ac:spMk id="2" creationId="{00000000-0000-0000-0000-000000000000}"/>
          </ac:spMkLst>
        </pc:spChg>
      </pc:sldChg>
      <pc:sldChg chg="modSp">
        <pc:chgData name="Bas Koolschijn" userId="8a8ff00b-7f0c-4182-9a77-a844a70b9a69" providerId="ADAL" clId="{4D66EE18-4D53-47E2-9148-70D9DCA861CD}" dt="2020-11-12T15:24:59.009" v="136" actId="20577"/>
        <pc:sldMkLst>
          <pc:docMk/>
          <pc:sldMk cId="3927863357" sldId="290"/>
        </pc:sldMkLst>
        <pc:spChg chg="mod">
          <ac:chgData name="Bas Koolschijn" userId="8a8ff00b-7f0c-4182-9a77-a844a70b9a69" providerId="ADAL" clId="{4D66EE18-4D53-47E2-9148-70D9DCA861CD}" dt="2020-11-12T15:24:59.009" v="136" actId="20577"/>
          <ac:spMkLst>
            <pc:docMk/>
            <pc:sldMk cId="3927863357" sldId="290"/>
            <ac:spMk id="2" creationId="{00000000-0000-0000-0000-000000000000}"/>
          </ac:spMkLst>
        </pc:spChg>
        <pc:spChg chg="mod">
          <ac:chgData name="Bas Koolschijn" userId="8a8ff00b-7f0c-4182-9a77-a844a70b9a69" providerId="ADAL" clId="{4D66EE18-4D53-47E2-9148-70D9DCA861CD}" dt="2020-11-12T12:54:27.869" v="119" actId="20577"/>
          <ac:spMkLst>
            <pc:docMk/>
            <pc:sldMk cId="3927863357" sldId="290"/>
            <ac:spMk id="3" creationId="{00000000-0000-0000-0000-000000000000}"/>
          </ac:spMkLst>
        </pc:spChg>
      </pc:sldChg>
    </pc:docChg>
  </pc:docChgLst>
  <pc:docChgLst>
    <pc:chgData name="Bas Koolschijn" userId="8a8ff00b-7f0c-4182-9a77-a844a70b9a69" providerId="ADAL" clId="{6517CAB0-97FC-4896-B7B0-C090E8A53E50}"/>
    <pc:docChg chg="custSel modSld">
      <pc:chgData name="Bas Koolschijn" userId="8a8ff00b-7f0c-4182-9a77-a844a70b9a69" providerId="ADAL" clId="{6517CAB0-97FC-4896-B7B0-C090E8A53E50}" dt="2020-11-05T11:24:17.321" v="506" actId="6549"/>
      <pc:docMkLst>
        <pc:docMk/>
      </pc:docMkLst>
      <pc:sldChg chg="modSp">
        <pc:chgData name="Bas Koolschijn" userId="8a8ff00b-7f0c-4182-9a77-a844a70b9a69" providerId="ADAL" clId="{6517CAB0-97FC-4896-B7B0-C090E8A53E50}" dt="2020-11-05T11:07:48.853" v="6" actId="20577"/>
        <pc:sldMkLst>
          <pc:docMk/>
          <pc:sldMk cId="1416967898" sldId="274"/>
        </pc:sldMkLst>
        <pc:spChg chg="mod">
          <ac:chgData name="Bas Koolschijn" userId="8a8ff00b-7f0c-4182-9a77-a844a70b9a69" providerId="ADAL" clId="{6517CAB0-97FC-4896-B7B0-C090E8A53E50}" dt="2020-11-05T11:07:48.853" v="6" actId="20577"/>
          <ac:spMkLst>
            <pc:docMk/>
            <pc:sldMk cId="1416967898" sldId="274"/>
            <ac:spMk id="2" creationId="{00000000-0000-0000-0000-000000000000}"/>
          </ac:spMkLst>
        </pc:spChg>
      </pc:sldChg>
      <pc:sldChg chg="modSp">
        <pc:chgData name="Bas Koolschijn" userId="8a8ff00b-7f0c-4182-9a77-a844a70b9a69" providerId="ADAL" clId="{6517CAB0-97FC-4896-B7B0-C090E8A53E50}" dt="2020-11-05T11:24:17.321" v="506" actId="6549"/>
        <pc:sldMkLst>
          <pc:docMk/>
          <pc:sldMk cId="0" sldId="287"/>
        </pc:sldMkLst>
        <pc:spChg chg="mod">
          <ac:chgData name="Bas Koolschijn" userId="8a8ff00b-7f0c-4182-9a77-a844a70b9a69" providerId="ADAL" clId="{6517CAB0-97FC-4896-B7B0-C090E8A53E50}" dt="2020-11-05T11:24:17.321" v="506" actId="6549"/>
          <ac:spMkLst>
            <pc:docMk/>
            <pc:sldMk cId="0" sldId="287"/>
            <ac:spMk id="2" creationId="{00000000-0000-0000-0000-000000000000}"/>
          </ac:spMkLst>
        </pc:spChg>
        <pc:spChg chg="mod">
          <ac:chgData name="Bas Koolschijn" userId="8a8ff00b-7f0c-4182-9a77-a844a70b9a69" providerId="ADAL" clId="{6517CAB0-97FC-4896-B7B0-C090E8A53E50}" dt="2020-11-05T11:24:07.652" v="502" actId="20577"/>
          <ac:spMkLst>
            <pc:docMk/>
            <pc:sldMk cId="0" sldId="287"/>
            <ac:spMk id="3" creationId="{00000000-0000-0000-0000-000000000000}"/>
          </ac:spMkLst>
        </pc:spChg>
      </pc:sldChg>
      <pc:sldChg chg="modSp">
        <pc:chgData name="Bas Koolschijn" userId="8a8ff00b-7f0c-4182-9a77-a844a70b9a69" providerId="ADAL" clId="{6517CAB0-97FC-4896-B7B0-C090E8A53E50}" dt="2020-11-05T11:23:10.497" v="446" actId="6549"/>
        <pc:sldMkLst>
          <pc:docMk/>
          <pc:sldMk cId="3927863357" sldId="290"/>
        </pc:sldMkLst>
        <pc:spChg chg="mod">
          <ac:chgData name="Bas Koolschijn" userId="8a8ff00b-7f0c-4182-9a77-a844a70b9a69" providerId="ADAL" clId="{6517CAB0-97FC-4896-B7B0-C090E8A53E50}" dt="2020-11-05T11:23:10.497" v="446" actId="6549"/>
          <ac:spMkLst>
            <pc:docMk/>
            <pc:sldMk cId="3927863357" sldId="29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0C114-5016-438A-B067-DBB1C9BC00FA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E2957-994E-4C1B-9CBB-3CD5C9AF2DB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00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53317-07BA-4712-9166-D46BEF909ED9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54F5C-0DCE-443B-A2E4-F70D07A5EB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86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777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4087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06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en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b="1" spc="0" baseline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916832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24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shpKleurvlakBoven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4160667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dscf250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4597400" cy="6858000"/>
          </a:xfrm>
          <a:prstGeom prst="rect">
            <a:avLst/>
          </a:prstGeom>
          <a:noFill/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6" name="Picture 13" descr="RO_pos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4940300" cy="2001838"/>
          </a:xfrm>
          <a:prstGeom prst="rect">
            <a:avLst/>
          </a:prstGeom>
          <a:noFill/>
        </p:spPr>
      </p:pic>
      <p:pic>
        <p:nvPicPr>
          <p:cNvPr id="7" name="Picture 14" descr="RO_VWS_pos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940300" y="0"/>
            <a:ext cx="4203700" cy="200183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3771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84E7E-9347-4DB3-B56E-21A6284B4318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88025" y="1772816"/>
            <a:ext cx="4089968" cy="2088232"/>
          </a:xfrm>
        </p:spPr>
        <p:txBody>
          <a:bodyPr>
            <a:normAutofit/>
          </a:bodyPr>
          <a:lstStyle/>
          <a:p>
            <a:r>
              <a:rPr lang="nl-NL" dirty="0" err="1">
                <a:latin typeface="Verdana"/>
                <a:ea typeface="Verdana"/>
                <a:cs typeface="Verdana"/>
              </a:rPr>
              <a:t>Expertcommunity</a:t>
            </a:r>
            <a:r>
              <a:rPr lang="nl-NL" dirty="0">
                <a:latin typeface="Verdana"/>
                <a:ea typeface="Verdana"/>
                <a:cs typeface="Verdana"/>
              </a:rPr>
              <a:t> standaardisatie Zorg</a:t>
            </a:r>
            <a:br>
              <a:rPr lang="nl-NL" dirty="0"/>
            </a:br>
            <a:br>
              <a:rPr lang="nl-NL" dirty="0"/>
            </a:br>
            <a:r>
              <a:rPr lang="nl-NL" dirty="0">
                <a:latin typeface="Verdana"/>
                <a:ea typeface="Verdana"/>
                <a:cs typeface="Verdana"/>
              </a:rPr>
              <a:t>Agenda</a:t>
            </a:r>
            <a:br>
              <a:rPr lang="nl-NL" dirty="0"/>
            </a:br>
            <a:r>
              <a:rPr lang="nl-NL" dirty="0">
                <a:latin typeface="Verdana"/>
                <a:ea typeface="Verdana"/>
              </a:rPr>
              <a:t>12</a:t>
            </a:r>
            <a:r>
              <a:rPr lang="nl-NL" dirty="0">
                <a:latin typeface="Verdana"/>
                <a:ea typeface="Verdana"/>
                <a:cs typeface="Verdana"/>
              </a:rPr>
              <a:t> november 2020</a:t>
            </a: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4908552" y="4032856"/>
            <a:ext cx="3643338" cy="1232894"/>
          </a:xfrm>
        </p:spPr>
        <p:txBody>
          <a:bodyPr>
            <a:normAutofit/>
          </a:bodyPr>
          <a:lstStyle/>
          <a:p>
            <a:r>
              <a:rPr lang="nl-NL"/>
              <a:t>Samen werken aan een informatiestelsel in de zorg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96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3"/>
            <a:ext cx="7847038" cy="1499314"/>
          </a:xfrm>
        </p:spPr>
        <p:txBody>
          <a:bodyPr>
            <a:normAutofit/>
          </a:bodyPr>
          <a:lstStyle/>
          <a:p>
            <a:r>
              <a:rPr lang="nl-NL" sz="1800" dirty="0" err="1">
                <a:latin typeface="Verdana"/>
                <a:ea typeface="Verdana"/>
                <a:cs typeface="Verdana"/>
              </a:rPr>
              <a:t>Expertcommunity</a:t>
            </a:r>
            <a:r>
              <a:rPr lang="nl-NL" sz="1800" dirty="0">
                <a:latin typeface="Verdana"/>
                <a:ea typeface="Verdana"/>
                <a:cs typeface="Verdana"/>
              </a:rPr>
              <a:t> Standaardisatie Zorg</a:t>
            </a:r>
            <a:br>
              <a:rPr lang="nl-NL" sz="1800" dirty="0"/>
            </a:br>
            <a:r>
              <a:rPr lang="nl-NL" sz="1800" dirty="0">
                <a:latin typeface="Verdana"/>
                <a:ea typeface="Verdana"/>
                <a:cs typeface="Verdana"/>
              </a:rPr>
              <a:t>Agenda 12 november 2020</a:t>
            </a:r>
            <a:br>
              <a:rPr lang="nl-NL" sz="1800" dirty="0"/>
            </a:br>
            <a:r>
              <a:rPr lang="nl-NL" sz="1800" dirty="0">
                <a:latin typeface="Verdana"/>
                <a:ea typeface="Verdana"/>
                <a:cs typeface="Verdana"/>
              </a:rPr>
              <a:t>14:00 – 15:00 uur, Online Teams-vergadering</a:t>
            </a:r>
            <a:endParaRPr lang="nl-NL" sz="1800" dirty="0">
              <a:cs typeface="Verdana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043" y="2696066"/>
            <a:ext cx="7858180" cy="3949269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nl-NL" sz="1400" dirty="0">
                <a:latin typeface="Verdana"/>
                <a:ea typeface="Verdana"/>
                <a:cs typeface="Verdana"/>
              </a:rPr>
              <a:t>Opening en mededelingen</a:t>
            </a:r>
          </a:p>
          <a:p>
            <a:pPr marL="681990" lvl="3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Vaststelling</a:t>
            </a:r>
            <a:r>
              <a:rPr lang="en-US" sz="1400" dirty="0">
                <a:latin typeface="Verdana"/>
                <a:ea typeface="Verdana"/>
                <a:cs typeface="Verdana"/>
              </a:rPr>
              <a:t> agenda</a:t>
            </a:r>
            <a:endParaRPr lang="nl-NL" sz="1400" dirty="0">
              <a:latin typeface="Verdana"/>
              <a:ea typeface="Verdana"/>
              <a:cs typeface="Verdana"/>
            </a:endParaRPr>
          </a:p>
          <a:p>
            <a:pPr marL="681990" lvl="3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Mededelingen</a:t>
            </a:r>
            <a:r>
              <a:rPr lang="en-US" sz="1400" dirty="0">
                <a:latin typeface="Verdana"/>
                <a:ea typeface="Verdana"/>
                <a:cs typeface="Verdana"/>
              </a:rPr>
              <a:t> (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o.a.</a:t>
            </a:r>
            <a:r>
              <a:rPr lang="en-US" sz="1400" dirty="0">
                <a:latin typeface="Verdana"/>
                <a:ea typeface="Verdana"/>
                <a:cs typeface="Verdana"/>
              </a:rPr>
              <a:t> Coen 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tav</a:t>
            </a:r>
            <a:r>
              <a:rPr lang="en-US" sz="1400" dirty="0">
                <a:latin typeface="Verdana"/>
                <a:ea typeface="Verdana"/>
                <a:cs typeface="Verdana"/>
              </a:rPr>
              <a:t> ICD-10)</a:t>
            </a:r>
          </a:p>
          <a:p>
            <a:pPr marL="681990" lvl="3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Verslag</a:t>
            </a:r>
            <a:r>
              <a:rPr lang="en-US" sz="1400" dirty="0">
                <a:latin typeface="Verdana"/>
                <a:ea typeface="Verdana"/>
                <a:cs typeface="Verdana"/>
              </a:rPr>
              <a:t> 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bijeenkomst</a:t>
            </a:r>
            <a:r>
              <a:rPr lang="en-US" sz="1400" dirty="0">
                <a:latin typeface="Verdana"/>
                <a:ea typeface="Verdana"/>
                <a:cs typeface="Verdana"/>
              </a:rPr>
              <a:t> 3 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september</a:t>
            </a:r>
            <a:endParaRPr lang="en-US" sz="1400" dirty="0">
              <a:latin typeface="Verdana"/>
              <a:ea typeface="Verdana"/>
              <a:cs typeface="Verdana"/>
            </a:endParaRPr>
          </a:p>
          <a:p>
            <a:pPr marL="0" indent="0">
              <a:buNone/>
            </a:pPr>
            <a:r>
              <a:rPr lang="nl-NL" sz="1400" dirty="0">
                <a:latin typeface="Verdana"/>
                <a:ea typeface="Verdana"/>
                <a:cs typeface="Verdana"/>
              </a:rPr>
              <a:t>		</a:t>
            </a:r>
          </a:p>
          <a:p>
            <a:r>
              <a:rPr lang="nl-NL" sz="1400" dirty="0">
                <a:latin typeface="Verdana"/>
                <a:ea typeface="Verdana"/>
                <a:cs typeface="Verdana"/>
              </a:rPr>
              <a:t>Stand van zaken ‘</a:t>
            </a:r>
            <a:r>
              <a:rPr lang="nl-NL" sz="1400" dirty="0" err="1">
                <a:latin typeface="Verdana"/>
                <a:ea typeface="Verdana"/>
                <a:cs typeface="Verdana"/>
              </a:rPr>
              <a:t>zorgbrede</a:t>
            </a:r>
            <a:r>
              <a:rPr lang="nl-NL" sz="1400" dirty="0">
                <a:latin typeface="Verdana"/>
                <a:ea typeface="Verdana"/>
                <a:cs typeface="Verdana"/>
              </a:rPr>
              <a:t> community’ (Sandra van Dalen, ICTU)</a:t>
            </a:r>
          </a:p>
          <a:p>
            <a:r>
              <a:rPr lang="nl-NL" sz="1400" dirty="0">
                <a:latin typeface="Verdana"/>
                <a:ea typeface="Verdana"/>
                <a:cs typeface="Verdana"/>
              </a:rPr>
              <a:t>Update Advies HL7 FHIR/CDA (doorgestuurd kerngroep-stuk)</a:t>
            </a:r>
            <a:endParaRPr lang="nl-NL" dirty="0"/>
          </a:p>
          <a:p>
            <a:r>
              <a:rPr lang="nl-NL" sz="1400" dirty="0">
                <a:latin typeface="Verdana"/>
                <a:ea typeface="Verdana"/>
                <a:cs typeface="Verdana"/>
              </a:rPr>
              <a:t>Update </a:t>
            </a:r>
            <a:r>
              <a:rPr lang="nl-NL" sz="1400" dirty="0" err="1">
                <a:latin typeface="Verdana"/>
                <a:ea typeface="Verdana"/>
                <a:cs typeface="Verdana"/>
              </a:rPr>
              <a:t>mbt</a:t>
            </a:r>
            <a:r>
              <a:rPr lang="nl-NL" sz="1400" dirty="0">
                <a:latin typeface="Verdana"/>
                <a:ea typeface="Verdana"/>
                <a:cs typeface="Verdana"/>
              </a:rPr>
              <a:t> </a:t>
            </a:r>
            <a:r>
              <a:rPr lang="nl-NL" sz="1400" dirty="0" err="1">
                <a:latin typeface="Verdana"/>
                <a:ea typeface="Verdana"/>
                <a:cs typeface="Verdana"/>
              </a:rPr>
              <a:t>governance</a:t>
            </a:r>
            <a:r>
              <a:rPr lang="nl-NL" sz="1400" dirty="0">
                <a:latin typeface="Verdana"/>
                <a:ea typeface="Verdana"/>
                <a:cs typeface="Verdana"/>
              </a:rPr>
              <a:t> standaardisatie en normen (doorgestuurd kerngroep stuk)</a:t>
            </a:r>
          </a:p>
          <a:p>
            <a:r>
              <a:rPr lang="nl-NL" sz="1400" dirty="0" err="1">
                <a:latin typeface="Verdana"/>
                <a:ea typeface="Verdana"/>
                <a:cs typeface="Verdana"/>
              </a:rPr>
              <a:t>Ovb</a:t>
            </a:r>
            <a:r>
              <a:rPr lang="nl-NL" sz="1400" dirty="0">
                <a:latin typeface="Verdana"/>
                <a:ea typeface="Verdana"/>
                <a:cs typeface="Verdana"/>
              </a:rPr>
              <a:t> update Kamerbrief over open standaardisatie en open architectuur (Jasper)</a:t>
            </a:r>
          </a:p>
          <a:p>
            <a:endParaRPr lang="nl-NL" sz="1400" dirty="0">
              <a:solidFill>
                <a:srgbClr val="4F81BD"/>
              </a:solidFill>
              <a:cs typeface="Verdana"/>
            </a:endParaRPr>
          </a:p>
          <a:p>
            <a:pPr lvl="0"/>
            <a:r>
              <a:rPr lang="nl-NL" sz="1400" dirty="0">
                <a:latin typeface="Verdana"/>
                <a:ea typeface="Verdana"/>
                <a:cs typeface="Verdana"/>
              </a:rPr>
              <a:t>Rondvraag en sluiting</a:t>
            </a:r>
            <a:endParaRPr lang="nl-NL" sz="1400" dirty="0"/>
          </a:p>
          <a:p>
            <a:pPr marL="0" indent="0">
              <a:buNone/>
            </a:pP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0043" y="1205630"/>
            <a:ext cx="7847038" cy="1264194"/>
          </a:xfrm>
        </p:spPr>
        <p:txBody>
          <a:bodyPr>
            <a:normAutofit/>
          </a:bodyPr>
          <a:lstStyle/>
          <a:p>
            <a:pPr marL="285750" indent="-285750">
              <a:spcBef>
                <a:spcPct val="20000"/>
              </a:spcBef>
            </a:pPr>
            <a:r>
              <a:rPr lang="nl-NL" sz="2000" dirty="0"/>
              <a:t>Data van bijeenkomsten t/m zomer 2021</a:t>
            </a:r>
          </a:p>
          <a:p>
            <a:pPr marL="285750" indent="-285750">
              <a:spcBef>
                <a:spcPct val="20000"/>
              </a:spcBef>
            </a:pPr>
            <a:r>
              <a:rPr lang="nl-NL" sz="2000" dirty="0"/>
              <a:t>Online standaard van 14-15 uur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043" y="2577419"/>
            <a:ext cx="7858180" cy="406791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nl-NL" sz="1400" dirty="0"/>
              <a:t>Nieuwe reeks is ingepland tot zomer 2021 met het bekende interval.</a:t>
            </a:r>
          </a:p>
          <a:p>
            <a:pPr>
              <a:buNone/>
            </a:pPr>
            <a:endParaRPr lang="nl-NL" sz="1400" dirty="0"/>
          </a:p>
          <a:p>
            <a:r>
              <a:rPr lang="nl-NL" sz="1400" dirty="0"/>
              <a:t>21 januari 2021</a:t>
            </a:r>
          </a:p>
          <a:p>
            <a:r>
              <a:rPr lang="nl-NL" sz="1400" dirty="0"/>
              <a:t>18 maart 2021</a:t>
            </a:r>
          </a:p>
          <a:p>
            <a:r>
              <a:rPr lang="nl-NL" sz="1400" dirty="0"/>
              <a:t>13 mei 2021</a:t>
            </a:r>
          </a:p>
          <a:p>
            <a:r>
              <a:rPr lang="nl-NL" sz="1400" dirty="0"/>
              <a:t>8 juli 2021</a:t>
            </a:r>
          </a:p>
        </p:txBody>
      </p:sp>
    </p:spTree>
    <p:extLst>
      <p:ext uri="{BB962C8B-B14F-4D97-AF65-F5344CB8AC3E}">
        <p14:creationId xmlns:p14="http://schemas.microsoft.com/office/powerpoint/2010/main" val="3927863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4793e4d-1697-4d0e-aea3-ea738bf00d76">
      <UserInfo>
        <DisplayName>Gerda Meijboom</DisplayName>
        <AccountId>12</AccountId>
        <AccountType/>
      </UserInfo>
      <UserInfo>
        <DisplayName>Pim Volkert</DisplayName>
        <AccountId>5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6A3EAD81B35B4EABB0FF050A47FD14" ma:contentTypeVersion="8" ma:contentTypeDescription="Een nieuw document maken." ma:contentTypeScope="" ma:versionID="b83ee088acfbed48095468121e466e47">
  <xsd:schema xmlns:xsd="http://www.w3.org/2001/XMLSchema" xmlns:xs="http://www.w3.org/2001/XMLSchema" xmlns:p="http://schemas.microsoft.com/office/2006/metadata/properties" xmlns:ns2="b4793e4d-1697-4d0e-aea3-ea738bf00d76" xmlns:ns3="e9b92e7e-5f42-4a04-925f-5ce5f87736cf" targetNamespace="http://schemas.microsoft.com/office/2006/metadata/properties" ma:root="true" ma:fieldsID="e48d4a1463bd344544d9d2630482da98" ns2:_="" ns3:_="">
    <xsd:import namespace="b4793e4d-1697-4d0e-aea3-ea738bf00d76"/>
    <xsd:import namespace="e9b92e7e-5f42-4a04-925f-5ce5f87736c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93e4d-1697-4d0e-aea3-ea738bf00d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92e7e-5f42-4a04-925f-5ce5f87736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C5F0CD-D2A7-4827-9026-A3CA0D7D28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51A565-95FE-4004-9062-78014324F590}">
  <ds:schemaRefs>
    <ds:schemaRef ds:uri="http://schemas.microsoft.com/office/2006/metadata/properties"/>
    <ds:schemaRef ds:uri="e9b92e7e-5f42-4a04-925f-5ce5f87736c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b4793e4d-1697-4d0e-aea3-ea738bf00d7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F4508D5-0FAA-4340-842F-7D57BE3DE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793e4d-1697-4d0e-aea3-ea738bf00d76"/>
    <ds:schemaRef ds:uri="e9b92e7e-5f42-4a04-925f-5ce5f87736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70</Words>
  <Application>Microsoft Office PowerPoint</Application>
  <PresentationFormat>Diavoorstelling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Wingdings</vt:lpstr>
      <vt:lpstr>Office-thema</vt:lpstr>
      <vt:lpstr>Expertcommunity standaardisatie Zorg  Agenda 12 november 2020</vt:lpstr>
      <vt:lpstr>Expertcommunity Standaardisatie Zorg Agenda 12 november 2020 14:00 – 15:00 uur, Online Teams-vergadering</vt:lpstr>
      <vt:lpstr>Data van bijeenkomsten t/m zomer 2021 Online standaard van 14-15 uur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Expertgroep standaardisatie  Agenda  24 mei 2018</dc:title>
  <dc:creator>Bas Koolschijn</dc:creator>
  <cp:lastModifiedBy>Bas Koolschijn</cp:lastModifiedBy>
  <cp:revision>593</cp:revision>
  <dcterms:modified xsi:type="dcterms:W3CDTF">2020-11-12T15:25:06Z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0x0101000C6A3EAD81B35B4EABB0FF050A47FD14</vt:lpwstr>
  </property>
</Properties>
</file>