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90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5B56F0-7079-9B05-D554-2C4F0E341D1F}" v="195" dt="2020-06-26T10:26:43.039"/>
    <p1510:client id="{7743DC72-7EC6-4393-BC0B-88E674449BC1}" v="2" dt="2020-05-12T14:43:37.796"/>
    <p1510:client id="{7B8B9C6D-D193-622C-0456-B4961DA883CF}" v="406" dt="2020-05-12T12:38:27.6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S::koolschijn@nictiz.nl::8a8ff00b-7f0c-4182-9a77-a844a70b9a69" providerId="AD" clId="Web-{5B5B56F0-7079-9B05-D554-2C4F0E341D1F}"/>
    <pc:docChg chg="delSld modSld">
      <pc:chgData name="Bas Koolschijn" userId="S::koolschijn@nictiz.nl::8a8ff00b-7f0c-4182-9a77-a844a70b9a69" providerId="AD" clId="Web-{5B5B56F0-7079-9B05-D554-2C4F0E341D1F}" dt="2020-06-26T10:26:37.133" v="194" actId="20577"/>
      <pc:docMkLst>
        <pc:docMk/>
      </pc:docMkLst>
      <pc:sldChg chg="modSp">
        <pc:chgData name="Bas Koolschijn" userId="S::koolschijn@nictiz.nl::8a8ff00b-7f0c-4182-9a77-a844a70b9a69" providerId="AD" clId="Web-{5B5B56F0-7079-9B05-D554-2C4F0E341D1F}" dt="2020-06-26T10:06:24.315" v="2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5B5B56F0-7079-9B05-D554-2C4F0E341D1F}" dt="2020-06-26T10:06:24.315" v="2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5B5B56F0-7079-9B05-D554-2C4F0E341D1F}" dt="2020-06-26T10:21:45.456" v="176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5B5B56F0-7079-9B05-D554-2C4F0E341D1F}" dt="2020-06-26T10:06:40.159" v="11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5B5B56F0-7079-9B05-D554-2C4F0E341D1F}" dt="2020-06-26T10:21:45.456" v="176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 del">
        <pc:chgData name="Bas Koolschijn" userId="S::koolschijn@nictiz.nl::8a8ff00b-7f0c-4182-9a77-a844a70b9a69" providerId="AD" clId="Web-{5B5B56F0-7079-9B05-D554-2C4F0E341D1F}" dt="2020-06-26T10:26:31.195" v="192"/>
        <pc:sldMkLst>
          <pc:docMk/>
          <pc:sldMk cId="3920770898" sldId="289"/>
        </pc:sldMkLst>
        <pc:spChg chg="mod">
          <ac:chgData name="Bas Koolschijn" userId="S::koolschijn@nictiz.nl::8a8ff00b-7f0c-4182-9a77-a844a70b9a69" providerId="AD" clId="Web-{5B5B56F0-7079-9B05-D554-2C4F0E341D1F}" dt="2020-06-26T10:26:29.023" v="190" actId="20577"/>
          <ac:spMkLst>
            <pc:docMk/>
            <pc:sldMk cId="3920770898" sldId="289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5B5B56F0-7079-9B05-D554-2C4F0E341D1F}" dt="2020-06-26T10:25:32.663" v="179" actId="20577"/>
          <ac:spMkLst>
            <pc:docMk/>
            <pc:sldMk cId="3920770898" sldId="289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5B5B56F0-7079-9B05-D554-2C4F0E341D1F}" dt="2020-06-26T10:26:37.133" v="194" actId="20577"/>
        <pc:sldMkLst>
          <pc:docMk/>
          <pc:sldMk cId="3927863357" sldId="290"/>
        </pc:sldMkLst>
        <pc:spChg chg="mod">
          <ac:chgData name="Bas Koolschijn" userId="S::koolschijn@nictiz.nl::8a8ff00b-7f0c-4182-9a77-a844a70b9a69" providerId="AD" clId="Web-{5B5B56F0-7079-9B05-D554-2C4F0E341D1F}" dt="2020-06-26T10:26:37.133" v="194" actId="20577"/>
          <ac:spMkLst>
            <pc:docMk/>
            <pc:sldMk cId="3927863357" sldId="29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06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26-6-2020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dirty="0"/>
            </a:b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</a:rPr>
              <a:t>2 juli</a:t>
            </a:r>
            <a:r>
              <a:rPr lang="nl-NL" dirty="0">
                <a:latin typeface="Verdana"/>
                <a:ea typeface="Verdana"/>
                <a:cs typeface="Verdana"/>
              </a:rPr>
              <a:t> 2020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1800" dirty="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1800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  <a:cs typeface="Verdana"/>
              </a:rPr>
              <a:t>Agenda 2 juli 2020</a:t>
            </a:r>
            <a:br>
              <a:rPr lang="nl-NL" sz="1800" dirty="0"/>
            </a:br>
            <a:r>
              <a:rPr lang="nl-NL" sz="1800" dirty="0">
                <a:latin typeface="Verdana"/>
                <a:ea typeface="Verdana"/>
              </a:rPr>
              <a:t>15:00</a:t>
            </a:r>
            <a:r>
              <a:rPr lang="nl-NL" sz="1800" dirty="0">
                <a:latin typeface="Verdana"/>
                <a:ea typeface="Verdana"/>
                <a:cs typeface="Verdana"/>
              </a:rPr>
              <a:t> – 16:00 uur, </a:t>
            </a:r>
            <a:r>
              <a:rPr lang="nl-NL" sz="1800" dirty="0">
                <a:latin typeface="Verdana"/>
                <a:ea typeface="Verdana"/>
              </a:rPr>
              <a:t>Online </a:t>
            </a:r>
            <a:r>
              <a:rPr lang="nl-NL" sz="1800" dirty="0" err="1">
                <a:latin typeface="Verdana"/>
                <a:ea typeface="Verdana"/>
              </a:rPr>
              <a:t>Teamsvergadering</a:t>
            </a:r>
            <a:endParaRPr lang="nl-NL" sz="1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Opening en mededelingen</a:t>
            </a:r>
          </a:p>
          <a:p>
            <a:pPr lvl="3" indent="-143510"/>
            <a:r>
              <a:rPr lang="en-US" sz="14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400" dirty="0">
                <a:latin typeface="Verdana"/>
                <a:ea typeface="Verdana"/>
                <a:cs typeface="Verdana"/>
              </a:rPr>
              <a:t> agenda</a:t>
            </a:r>
            <a:endParaRPr lang="nl-NL" sz="1400" dirty="0">
              <a:latin typeface="Verdana"/>
              <a:ea typeface="Verdana"/>
              <a:cs typeface="Verdana"/>
            </a:endParaRPr>
          </a:p>
          <a:p>
            <a:pPr lvl="3" indent="-143510">
              <a:buFontTx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mededelingen</a:t>
            </a:r>
          </a:p>
          <a:p>
            <a:pPr lvl="3" indent="-143510">
              <a:buFontTx/>
              <a:buChar char="•"/>
            </a:pPr>
            <a:r>
              <a:rPr lang="en-US" sz="1400" dirty="0" err="1">
                <a:latin typeface="Verdana"/>
                <a:ea typeface="Verdana"/>
                <a:cs typeface="Verdana"/>
              </a:rPr>
              <a:t>Verslag</a:t>
            </a:r>
            <a:r>
              <a:rPr lang="en-US" sz="1400" dirty="0">
                <a:latin typeface="Verdana"/>
                <a:ea typeface="Verdana"/>
                <a:cs typeface="Verdana"/>
              </a:rPr>
              <a:t>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bijeenkomst</a:t>
            </a:r>
            <a:r>
              <a:rPr lang="en-US" sz="1400" dirty="0">
                <a:latin typeface="Verdana"/>
                <a:ea typeface="Verdana"/>
                <a:cs typeface="Verdana"/>
              </a:rPr>
              <a:t> 12 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mei</a:t>
            </a:r>
          </a:p>
          <a:p>
            <a:pPr marL="0" indent="0">
              <a:buNone/>
            </a:pPr>
            <a:r>
              <a:rPr lang="nl-NL" sz="1400" dirty="0">
                <a:latin typeface="Verdana"/>
                <a:ea typeface="Verdana"/>
                <a:cs typeface="Verdana"/>
              </a:rPr>
              <a:t>		</a:t>
            </a:r>
          </a:p>
          <a:p>
            <a:r>
              <a:rPr lang="nl-NL" sz="1400" dirty="0">
                <a:latin typeface="Verdana"/>
                <a:ea typeface="Verdana"/>
              </a:rPr>
              <a:t>Verzoek vanuit IB om advies over HL7 FHIR/CDA: Aanvullend of opvolgend (Jasper)</a:t>
            </a:r>
          </a:p>
          <a:p>
            <a:r>
              <a:rPr lang="nl-NL" sz="1400" dirty="0">
                <a:latin typeface="Verdana"/>
                <a:ea typeface="Verdana"/>
              </a:rPr>
              <a:t>Consultatie Wetsvoorstel Elektronische Gegevensuitwisseling in de Zorg (Jasper)</a:t>
            </a:r>
            <a:endParaRPr lang="nl-NL" dirty="0"/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Voortgang Overzicht </a:t>
            </a:r>
            <a:r>
              <a:rPr lang="nl-NL" sz="1400" dirty="0" err="1">
                <a:latin typeface="Verdana"/>
                <a:ea typeface="Verdana"/>
                <a:cs typeface="Verdana"/>
              </a:rPr>
              <a:t>Standaardenlandschap</a:t>
            </a:r>
            <a:r>
              <a:rPr lang="nl-NL" sz="1400" dirty="0">
                <a:latin typeface="Verdana"/>
                <a:ea typeface="Verdana"/>
                <a:cs typeface="Verdana"/>
              </a:rPr>
              <a:t> (Bas of Gerda)</a:t>
            </a:r>
            <a:endParaRPr lang="en-US" sz="1400" dirty="0">
              <a:latin typeface="Verdana"/>
              <a:ea typeface="Verdana"/>
              <a:cs typeface="Verdana"/>
            </a:endParaRPr>
          </a:p>
          <a:p>
            <a:r>
              <a:rPr lang="en-US" sz="1400" dirty="0" err="1">
                <a:latin typeface="Verdana"/>
                <a:ea typeface="Verdana"/>
                <a:cs typeface="Verdana"/>
              </a:rPr>
              <a:t>Zorgbrede</a:t>
            </a:r>
            <a:r>
              <a:rPr lang="en-US" sz="1400" dirty="0">
                <a:latin typeface="Verdana"/>
                <a:ea typeface="Verdana"/>
                <a:cs typeface="Verdana"/>
              </a:rPr>
              <a:t> community,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rol</a:t>
            </a:r>
            <a:r>
              <a:rPr lang="en-US" sz="1400" dirty="0">
                <a:latin typeface="Verdana"/>
                <a:ea typeface="Verdana"/>
                <a:cs typeface="Verdana"/>
              </a:rPr>
              <a:t> ICTU,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sessie</a:t>
            </a:r>
            <a:r>
              <a:rPr lang="en-US" sz="1400" dirty="0">
                <a:latin typeface="Verdana"/>
                <a:ea typeface="Verdana"/>
                <a:cs typeface="Verdana"/>
              </a:rPr>
              <a:t> 23 </a:t>
            </a:r>
            <a:r>
              <a:rPr lang="en-US" sz="1400" dirty="0" err="1">
                <a:latin typeface="Verdana"/>
                <a:ea typeface="Verdana"/>
                <a:cs typeface="Verdana"/>
              </a:rPr>
              <a:t>juni</a:t>
            </a:r>
            <a:r>
              <a:rPr lang="en-US" sz="1400" dirty="0">
                <a:latin typeface="Verdana"/>
                <a:ea typeface="Verdana"/>
                <a:cs typeface="Verdana"/>
              </a:rPr>
              <a:t> (Bas)</a:t>
            </a:r>
          </a:p>
          <a:p>
            <a:r>
              <a:rPr lang="nl-NL" sz="1400" dirty="0">
                <a:latin typeface="Verdana"/>
                <a:ea typeface="Verdana"/>
                <a:cs typeface="Verdana"/>
              </a:rPr>
              <a:t>Rondje langs de velden</a:t>
            </a:r>
          </a:p>
          <a:p>
            <a:endParaRPr lang="nl-NL" sz="1400" dirty="0">
              <a:latin typeface="Verdana"/>
              <a:ea typeface="Verdana"/>
              <a:cs typeface="Verdana"/>
            </a:endParaRPr>
          </a:p>
          <a:p>
            <a:pPr lvl="0"/>
            <a:r>
              <a:rPr lang="nl-NL" sz="1400" dirty="0">
                <a:latin typeface="Verdana"/>
                <a:ea typeface="Verdana"/>
                <a:cs typeface="Verdana"/>
              </a:rPr>
              <a:t>Rondvraag en sluiting</a:t>
            </a:r>
            <a:endParaRPr lang="nl-NL" sz="1400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29"/>
            <a:ext cx="7847038" cy="1513517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/>
              <a:t>Data van de Expertgroep Standaardisatie t/m 2020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/>
              <a:t>Standaard van 14-16 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>
                <a:latin typeface="Verdana"/>
                <a:ea typeface="Verdana"/>
              </a:rPr>
              <a:t>Donderdag 3 september 2020</a:t>
            </a:r>
          </a:p>
          <a:p>
            <a:pPr>
              <a:buNone/>
            </a:pPr>
            <a:r>
              <a:rPr lang="nl-NL" sz="1400" dirty="0"/>
              <a:t>Donderdag 5 november 2020</a:t>
            </a:r>
            <a:endParaRPr lang="nl-NL" dirty="0"/>
          </a:p>
          <a:p>
            <a:pPr marL="0" indent="0"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78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5" ma:contentTypeDescription="Een nieuw document maken." ma:contentTypeScope="" ma:versionID="a978884866ad7539ab8c0b82f0c0750b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bfa4089fae7a0abf2353edfa8699827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6F5E82-815C-435F-9AED-661D12867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51A565-95FE-4004-9062-78014324F59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e9b92e7e-5f42-4a04-925f-5ce5f87736cf"/>
    <ds:schemaRef ds:uri="b4793e4d-1697-4d0e-aea3-ea738bf00d7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160</Words>
  <Application>Microsoft Office PowerPoint</Application>
  <PresentationFormat>Diavoorstelling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Expertcommunity standaardisatie Zorg  Agenda 2 juli 2020</vt:lpstr>
      <vt:lpstr>Expertcommunity Standaardisatie Zorg Agenda 2 juli 2020 15:00 – 16:00 uur, Online Teamsvergadering</vt:lpstr>
      <vt:lpstr>Data van de Expertgroep Standaardisatie t/m 2020 Standaard van 14-16 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537</cp:revision>
  <dcterms:modified xsi:type="dcterms:W3CDTF">2020-06-26T10:26:45Z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