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handoutMasterIdLst>
    <p:handoutMasterId r:id="rId10"/>
  </p:handoutMasterIdLst>
  <p:sldIdLst>
    <p:sldId id="274" r:id="rId5"/>
    <p:sldId id="287" r:id="rId6"/>
    <p:sldId id="289" r:id="rId7"/>
    <p:sldId id="290" r:id="rId8"/>
  </p:sldIdLst>
  <p:sldSz cx="9144000" cy="6858000" type="screen4x3"/>
  <p:notesSz cx="6797675" cy="992822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8B9C6D-D193-622C-0456-B4961DA883CF}" v="406" dt="2020-05-12T12:38:27.6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s Koolschijn" userId="S::koolschijn@nictiz.nl::8a8ff00b-7f0c-4182-9a77-a844a70b9a69" providerId="AD" clId="Web-{7B8B9C6D-D193-622C-0456-B4961DA883CF}"/>
    <pc:docChg chg="addSld modSld">
      <pc:chgData name="Bas Koolschijn" userId="S::koolschijn@nictiz.nl::8a8ff00b-7f0c-4182-9a77-a844a70b9a69" providerId="AD" clId="Web-{7B8B9C6D-D193-622C-0456-B4961DA883CF}" dt="2020-05-12T12:38:27.670" v="396" actId="20577"/>
      <pc:docMkLst>
        <pc:docMk/>
      </pc:docMkLst>
      <pc:sldChg chg="modSp">
        <pc:chgData name="Bas Koolschijn" userId="S::koolschijn@nictiz.nl::8a8ff00b-7f0c-4182-9a77-a844a70b9a69" providerId="AD" clId="Web-{7B8B9C6D-D193-622C-0456-B4961DA883CF}" dt="2020-05-12T12:03:00.691" v="12" actId="20577"/>
        <pc:sldMkLst>
          <pc:docMk/>
          <pc:sldMk cId="1416967898" sldId="274"/>
        </pc:sldMkLst>
        <pc:spChg chg="mod">
          <ac:chgData name="Bas Koolschijn" userId="S::koolschijn@nictiz.nl::8a8ff00b-7f0c-4182-9a77-a844a70b9a69" providerId="AD" clId="Web-{7B8B9C6D-D193-622C-0456-B4961DA883CF}" dt="2020-05-12T12:03:00.691" v="12" actId="20577"/>
          <ac:spMkLst>
            <pc:docMk/>
            <pc:sldMk cId="1416967898" sldId="274"/>
            <ac:spMk id="2" creationId="{00000000-0000-0000-0000-000000000000}"/>
          </ac:spMkLst>
        </pc:spChg>
      </pc:sldChg>
      <pc:sldChg chg="modSp">
        <pc:chgData name="Bas Koolschijn" userId="S::koolschijn@nictiz.nl::8a8ff00b-7f0c-4182-9a77-a844a70b9a69" providerId="AD" clId="Web-{7B8B9C6D-D193-622C-0456-B4961DA883CF}" dt="2020-05-12T12:38:27.670" v="395" actId="20577"/>
        <pc:sldMkLst>
          <pc:docMk/>
          <pc:sldMk cId="0" sldId="287"/>
        </pc:sldMkLst>
        <pc:spChg chg="mod">
          <ac:chgData name="Bas Koolschijn" userId="S::koolschijn@nictiz.nl::8a8ff00b-7f0c-4182-9a77-a844a70b9a69" providerId="AD" clId="Web-{7B8B9C6D-D193-622C-0456-B4961DA883CF}" dt="2020-05-12T12:38:27.670" v="395" actId="20577"/>
          <ac:spMkLst>
            <pc:docMk/>
            <pc:sldMk cId="0" sldId="287"/>
            <ac:spMk id="2" creationId="{00000000-0000-0000-0000-000000000000}"/>
          </ac:spMkLst>
        </pc:spChg>
        <pc:spChg chg="mod">
          <ac:chgData name="Bas Koolschijn" userId="S::koolschijn@nictiz.nl::8a8ff00b-7f0c-4182-9a77-a844a70b9a69" providerId="AD" clId="Web-{7B8B9C6D-D193-622C-0456-B4961DA883CF}" dt="2020-05-12T12:37:55.764" v="385" actId="20577"/>
          <ac:spMkLst>
            <pc:docMk/>
            <pc:sldMk cId="0" sldId="287"/>
            <ac:spMk id="3" creationId="{00000000-0000-0000-0000-000000000000}"/>
          </ac:spMkLst>
        </pc:spChg>
      </pc:sldChg>
      <pc:sldChg chg="modSp">
        <pc:chgData name="Bas Koolschijn" userId="S::koolschijn@nictiz.nl::8a8ff00b-7f0c-4182-9a77-a844a70b9a69" providerId="AD" clId="Web-{7B8B9C6D-D193-622C-0456-B4961DA883CF}" dt="2020-05-12T12:33:02.051" v="337" actId="20577"/>
        <pc:sldMkLst>
          <pc:docMk/>
          <pc:sldMk cId="3920770898" sldId="289"/>
        </pc:sldMkLst>
        <pc:spChg chg="mod">
          <ac:chgData name="Bas Koolschijn" userId="S::koolschijn@nictiz.nl::8a8ff00b-7f0c-4182-9a77-a844a70b9a69" providerId="AD" clId="Web-{7B8B9C6D-D193-622C-0456-B4961DA883CF}" dt="2020-05-12T12:24:11.804" v="198" actId="14100"/>
          <ac:spMkLst>
            <pc:docMk/>
            <pc:sldMk cId="3920770898" sldId="289"/>
            <ac:spMk id="2" creationId="{00000000-0000-0000-0000-000000000000}"/>
          </ac:spMkLst>
        </pc:spChg>
        <pc:spChg chg="mod">
          <ac:chgData name="Bas Koolschijn" userId="S::koolschijn@nictiz.nl::8a8ff00b-7f0c-4182-9a77-a844a70b9a69" providerId="AD" clId="Web-{7B8B9C6D-D193-622C-0456-B4961DA883CF}" dt="2020-05-12T12:33:02.051" v="337" actId="20577"/>
          <ac:spMkLst>
            <pc:docMk/>
            <pc:sldMk cId="3920770898" sldId="289"/>
            <ac:spMk id="3" creationId="{00000000-0000-0000-0000-000000000000}"/>
          </ac:spMkLst>
        </pc:spChg>
      </pc:sldChg>
      <pc:sldChg chg="modSp add replId">
        <pc:chgData name="Bas Koolschijn" userId="S::koolschijn@nictiz.nl::8a8ff00b-7f0c-4182-9a77-a844a70b9a69" providerId="AD" clId="Web-{7B8B9C6D-D193-622C-0456-B4961DA883CF}" dt="2020-05-12T12:25:23.944" v="229" actId="20577"/>
        <pc:sldMkLst>
          <pc:docMk/>
          <pc:sldMk cId="3927863357" sldId="290"/>
        </pc:sldMkLst>
        <pc:spChg chg="mod">
          <ac:chgData name="Bas Koolschijn" userId="S::koolschijn@nictiz.nl::8a8ff00b-7f0c-4182-9a77-a844a70b9a69" providerId="AD" clId="Web-{7B8B9C6D-D193-622C-0456-B4961DA883CF}" dt="2020-05-12T12:25:23.944" v="229" actId="20577"/>
          <ac:spMkLst>
            <pc:docMk/>
            <pc:sldMk cId="3927863357" sldId="290"/>
            <ac:spMk id="3" creationId="{00000000-0000-0000-0000-000000000000}"/>
          </ac:spMkLst>
        </pc:spChg>
      </pc:sldChg>
    </pc:docChg>
  </pc:docChgLst>
  <pc:docChgLst>
    <pc:chgData name="Bas Koolschijn" userId="8a8ff00b-7f0c-4182-9a77-a844a70b9a69" providerId="ADAL" clId="{7743DC72-7EC6-4393-BC0B-88E674449BC1}"/>
    <pc:docChg chg="modSld">
      <pc:chgData name="Bas Koolschijn" userId="8a8ff00b-7f0c-4182-9a77-a844a70b9a69" providerId="ADAL" clId="{7743DC72-7EC6-4393-BC0B-88E674449BC1}" dt="2020-05-12T14:03:13.078" v="16" actId="20577"/>
      <pc:docMkLst>
        <pc:docMk/>
      </pc:docMkLst>
      <pc:sldChg chg="modSp">
        <pc:chgData name="Bas Koolschijn" userId="8a8ff00b-7f0c-4182-9a77-a844a70b9a69" providerId="ADAL" clId="{7743DC72-7EC6-4393-BC0B-88E674449BC1}" dt="2020-05-12T14:03:03.428" v="8" actId="20577"/>
        <pc:sldMkLst>
          <pc:docMk/>
          <pc:sldMk cId="1416967898" sldId="274"/>
        </pc:sldMkLst>
        <pc:spChg chg="mod">
          <ac:chgData name="Bas Koolschijn" userId="8a8ff00b-7f0c-4182-9a77-a844a70b9a69" providerId="ADAL" clId="{7743DC72-7EC6-4393-BC0B-88E674449BC1}" dt="2020-05-12T14:03:03.428" v="8" actId="20577"/>
          <ac:spMkLst>
            <pc:docMk/>
            <pc:sldMk cId="1416967898" sldId="274"/>
            <ac:spMk id="2" creationId="{00000000-0000-0000-0000-000000000000}"/>
          </ac:spMkLst>
        </pc:spChg>
      </pc:sldChg>
      <pc:sldChg chg="modSp modNotesTx">
        <pc:chgData name="Bas Koolschijn" userId="8a8ff00b-7f0c-4182-9a77-a844a70b9a69" providerId="ADAL" clId="{7743DC72-7EC6-4393-BC0B-88E674449BC1}" dt="2020-05-12T14:03:13.078" v="16" actId="20577"/>
        <pc:sldMkLst>
          <pc:docMk/>
          <pc:sldMk cId="0" sldId="287"/>
        </pc:sldMkLst>
        <pc:spChg chg="mod">
          <ac:chgData name="Bas Koolschijn" userId="8a8ff00b-7f0c-4182-9a77-a844a70b9a69" providerId="ADAL" clId="{7743DC72-7EC6-4393-BC0B-88E674449BC1}" dt="2020-05-12T14:03:13.078" v="16" actId="20577"/>
          <ac:spMkLst>
            <pc:docMk/>
            <pc:sldMk cId="0" sldId="287"/>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BD50C114-5016-438A-B067-DBB1C9BC00FA}" type="datetimeFigureOut">
              <a:rPr lang="nl-NL" smtClean="0"/>
              <a:pPr/>
              <a:t>12-5-2020</a:t>
            </a:fld>
            <a:endParaRPr lang="nl-NL"/>
          </a:p>
        </p:txBody>
      </p:sp>
      <p:sp>
        <p:nvSpPr>
          <p:cNvPr id="4" name="Tijdelijke aanduiding voor voettekst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93E2957-994E-4C1B-9CBB-3CD5C9AF2DBF}" type="slidenum">
              <a:rPr lang="nl-NL" smtClean="0"/>
              <a:pPr/>
              <a:t>‹nr.›</a:t>
            </a:fld>
            <a:endParaRPr lang="nl-NL"/>
          </a:p>
        </p:txBody>
      </p:sp>
    </p:spTree>
    <p:extLst>
      <p:ext uri="{BB962C8B-B14F-4D97-AF65-F5344CB8AC3E}">
        <p14:creationId xmlns:p14="http://schemas.microsoft.com/office/powerpoint/2010/main" val="3662009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F9B53317-07BA-4712-9166-D46BEF909ED9}" type="datetimeFigureOut">
              <a:rPr lang="nl-NL" smtClean="0"/>
              <a:pPr/>
              <a:t>12-5-2020</a:t>
            </a:fld>
            <a:endParaRPr lang="nl-NL"/>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40254F5C-0DCE-443B-A2E4-F70D07A5EB53}" type="slidenum">
              <a:rPr lang="nl-NL" smtClean="0"/>
              <a:pPr/>
              <a:t>‹nr.›</a:t>
            </a:fld>
            <a:endParaRPr lang="nl-NL"/>
          </a:p>
        </p:txBody>
      </p:sp>
    </p:spTree>
    <p:extLst>
      <p:ext uri="{BB962C8B-B14F-4D97-AF65-F5344CB8AC3E}">
        <p14:creationId xmlns:p14="http://schemas.microsoft.com/office/powerpoint/2010/main" val="4228869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40254F5C-0DCE-443B-A2E4-F70D07A5EB53}" type="slidenum">
              <a:rPr lang="nl-NL" smtClean="0"/>
              <a:pPr/>
              <a:t>1</a:t>
            </a:fld>
            <a:endParaRPr lang="nl-NL"/>
          </a:p>
        </p:txBody>
      </p:sp>
    </p:spTree>
    <p:extLst>
      <p:ext uri="{BB962C8B-B14F-4D97-AF65-F5344CB8AC3E}">
        <p14:creationId xmlns:p14="http://schemas.microsoft.com/office/powerpoint/2010/main" val="2489777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40254F5C-0DCE-443B-A2E4-F70D07A5EB53}" type="slidenum">
              <a:rPr lang="nl-NL" smtClean="0"/>
              <a:pPr/>
              <a:t>2</a:t>
            </a:fld>
            <a:endParaRPr lang="nl-NL"/>
          </a:p>
        </p:txBody>
      </p:sp>
    </p:spTree>
    <p:extLst>
      <p:ext uri="{BB962C8B-B14F-4D97-AF65-F5344CB8AC3E}">
        <p14:creationId xmlns:p14="http://schemas.microsoft.com/office/powerpoint/2010/main" val="764087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40254F5C-0DCE-443B-A2E4-F70D07A5EB53}" type="slidenum">
              <a:rPr lang="nl-NL" smtClean="0"/>
              <a:pPr/>
              <a:t>3</a:t>
            </a:fld>
            <a:endParaRPr lang="nl-NL"/>
          </a:p>
        </p:txBody>
      </p:sp>
    </p:spTree>
    <p:extLst>
      <p:ext uri="{BB962C8B-B14F-4D97-AF65-F5344CB8AC3E}">
        <p14:creationId xmlns:p14="http://schemas.microsoft.com/office/powerpoint/2010/main" val="3863366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40254F5C-0DCE-443B-A2E4-F70D07A5EB53}" type="slidenum">
              <a:rPr lang="nl-NL" smtClean="0"/>
              <a:pPr/>
              <a:t>4</a:t>
            </a:fld>
            <a:endParaRPr lang="nl-NL"/>
          </a:p>
        </p:txBody>
      </p:sp>
    </p:spTree>
    <p:extLst>
      <p:ext uri="{BB962C8B-B14F-4D97-AF65-F5344CB8AC3E}">
        <p14:creationId xmlns:p14="http://schemas.microsoft.com/office/powerpoint/2010/main" val="3616065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p>
            <a:fld id="{B8484E7E-9347-4DB3-B56E-21A6284B4318}" type="datetimeFigureOut">
              <a:rPr lang="nl-NL" smtClean="0"/>
              <a:pPr/>
              <a:t>12-5-2020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964615A-B698-464A-9084-7BFD504F2BE3}"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8484E7E-9347-4DB3-B56E-21A6284B4318}" type="datetimeFigureOut">
              <a:rPr lang="nl-NL" smtClean="0"/>
              <a:pPr/>
              <a:t>12-5-2020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964615A-B698-464A-9084-7BFD504F2BE3}"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8484E7E-9347-4DB3-B56E-21A6284B4318}" type="datetimeFigureOut">
              <a:rPr lang="nl-NL" smtClean="0"/>
              <a:pPr/>
              <a:t>12-5-2020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964615A-B698-464A-9084-7BFD504F2BE3}" type="slidenum">
              <a:rPr lang="nl-NL" smtClean="0"/>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Een tekstblok">
    <p:spTree>
      <p:nvGrpSpPr>
        <p:cNvPr id="1" name=""/>
        <p:cNvGrpSpPr/>
        <p:nvPr/>
      </p:nvGrpSpPr>
      <p:grpSpPr>
        <a:xfrm>
          <a:off x="0" y="0"/>
          <a:ext cx="0" cy="0"/>
          <a:chOff x="0" y="0"/>
          <a:chExt cx="0" cy="0"/>
        </a:xfrm>
      </p:grpSpPr>
      <p:sp>
        <p:nvSpPr>
          <p:cNvPr id="5" name="shpTekst"/>
          <p:cNvSpPr>
            <a:spLocks noChangeArrowheads="1"/>
          </p:cNvSpPr>
          <p:nvPr/>
        </p:nvSpPr>
        <p:spPr bwMode="auto">
          <a:xfrm>
            <a:off x="0" y="0"/>
            <a:ext cx="9144000" cy="1071563"/>
          </a:xfrm>
          <a:prstGeom prst="rect">
            <a:avLst/>
          </a:prstGeom>
          <a:solidFill>
            <a:srgbClr val="FBD326"/>
          </a:solidFill>
          <a:ln w="25400" algn="ctr">
            <a:noFill/>
            <a:miter lim="800000"/>
            <a:headEnd/>
            <a:tailEnd/>
          </a:ln>
        </p:spPr>
        <p:txBody>
          <a:bodyPr anchor="ctr"/>
          <a:lstStyle/>
          <a:p>
            <a:pPr algn="ctr" eaLnBrk="1" fontAlgn="auto" hangingPunct="1">
              <a:spcBef>
                <a:spcPts val="0"/>
              </a:spcBef>
              <a:spcAft>
                <a:spcPts val="0"/>
              </a:spcAft>
              <a:defRPr/>
            </a:pPr>
            <a:endParaRPr lang="nl-NL" sz="1800">
              <a:solidFill>
                <a:schemeClr val="lt1"/>
              </a:solidFill>
              <a:latin typeface="+mn-lt"/>
              <a:cs typeface="+mn-cs"/>
            </a:endParaRPr>
          </a:p>
        </p:txBody>
      </p:sp>
      <p:pic>
        <p:nvPicPr>
          <p:cNvPr id="6" name="shpDatum" descr="RO__vervolgpagina~LPPT.png"/>
          <p:cNvPicPr>
            <a:picLocks noChangeAspect="1"/>
          </p:cNvPicPr>
          <p:nvPr/>
        </p:nvPicPr>
        <p:blipFill>
          <a:blip r:embed="rId2" cstate="screen"/>
          <a:srcRect/>
          <a:stretch>
            <a:fillRect/>
          </a:stretch>
        </p:blipFill>
        <p:spPr bwMode="auto">
          <a:xfrm>
            <a:off x="0" y="0"/>
            <a:ext cx="9144000" cy="857250"/>
          </a:xfrm>
          <a:prstGeom prst="rect">
            <a:avLst/>
          </a:prstGeom>
          <a:noFill/>
          <a:ln w="9525">
            <a:noFill/>
            <a:miter lim="800000"/>
            <a:headEnd/>
            <a:tailEnd/>
          </a:ln>
        </p:spPr>
      </p:pic>
      <p:sp>
        <p:nvSpPr>
          <p:cNvPr id="2" name="Titel 1"/>
          <p:cNvSpPr>
            <a:spLocks noGrp="1"/>
          </p:cNvSpPr>
          <p:nvPr>
            <p:ph type="title"/>
          </p:nvPr>
        </p:nvSpPr>
        <p:spPr>
          <a:xfrm>
            <a:off x="395536" y="1196752"/>
            <a:ext cx="7847038" cy="571504"/>
          </a:xfrm>
          <a:prstGeom prst="rect">
            <a:avLst/>
          </a:prstGeom>
        </p:spPr>
        <p:txBody>
          <a:bodyPr>
            <a:normAutofit/>
          </a:bodyPr>
          <a:lstStyle>
            <a:lvl1pPr algn="l">
              <a:defRPr sz="2600" b="1" spc="0" baseline="0">
                <a:solidFill>
                  <a:schemeClr val="accent2"/>
                </a:solidFill>
                <a:latin typeface="Verdana" pitchFamily="34" charset="0"/>
                <a:ea typeface="Verdana" pitchFamily="34" charset="0"/>
                <a:cs typeface="Verdana" pitchFamily="34" charset="0"/>
              </a:defRPr>
            </a:lvl1pPr>
          </a:lstStyle>
          <a:p>
            <a:r>
              <a:rPr lang="nl-NL"/>
              <a:t>Klik om de stijl te bewerken</a:t>
            </a:r>
          </a:p>
        </p:txBody>
      </p:sp>
      <p:sp>
        <p:nvSpPr>
          <p:cNvPr id="13" name="Tijdelijke aanduiding voor inhoud 2"/>
          <p:cNvSpPr>
            <a:spLocks noGrp="1"/>
          </p:cNvSpPr>
          <p:nvPr>
            <p:ph idx="1"/>
          </p:nvPr>
        </p:nvSpPr>
        <p:spPr>
          <a:xfrm>
            <a:off x="395536" y="1916832"/>
            <a:ext cx="7858180" cy="4273580"/>
          </a:xfrm>
          <a:prstGeom prst="rect">
            <a:avLst/>
          </a:prstGeom>
        </p:spPr>
        <p:txBody>
          <a:bodyPr>
            <a:normAutofit/>
          </a:bodyPr>
          <a:lstStyle>
            <a:lvl1pPr marL="285750" indent="-285750">
              <a:buFont typeface="Wingdings" panose="05000000000000000000" pitchFamily="2" charset="2"/>
              <a:buChar char="§"/>
              <a:defRPr sz="2400">
                <a:solidFill>
                  <a:schemeClr val="accent1"/>
                </a:solidFill>
                <a:latin typeface="Verdana" pitchFamily="34" charset="0"/>
                <a:ea typeface="Verdana" pitchFamily="34" charset="0"/>
                <a:cs typeface="Verdana" pitchFamily="34" charset="0"/>
              </a:defRPr>
            </a:lvl1pPr>
            <a:lvl2pPr marL="179388" indent="-179388">
              <a:buFont typeface="Arial" pitchFamily="34" charset="0"/>
              <a:buChar char="•"/>
              <a:defRPr sz="1800">
                <a:solidFill>
                  <a:schemeClr val="accent1"/>
                </a:solidFill>
                <a:latin typeface="Verdana" pitchFamily="34" charset="0"/>
                <a:ea typeface="Verdana" pitchFamily="34" charset="0"/>
                <a:cs typeface="Verdana" pitchFamily="34" charset="0"/>
              </a:defRPr>
            </a:lvl2pPr>
            <a:lvl3pPr marL="396000" indent="-252000">
              <a:buFontTx/>
              <a:buBlip>
                <a:blip r:embed="rId3"/>
              </a:buBlip>
              <a:defRPr sz="1800">
                <a:solidFill>
                  <a:schemeClr val="accent1"/>
                </a:solidFill>
                <a:latin typeface="Verdana" pitchFamily="34" charset="0"/>
                <a:ea typeface="Verdana" pitchFamily="34" charset="0"/>
                <a:cs typeface="Verdana" pitchFamily="34" charset="0"/>
              </a:defRPr>
            </a:lvl3pPr>
            <a:lvl4pPr marL="539750" indent="-144000">
              <a:buSzPct val="100000"/>
              <a:buFontTx/>
              <a:buBlip>
                <a:blip r:embed="rId4"/>
              </a:buBlip>
              <a:defRPr sz="1800">
                <a:solidFill>
                  <a:schemeClr val="accent1"/>
                </a:solidFill>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7" name="shpKleurvlakBoven"/>
          <p:cNvSpPr>
            <a:spLocks noGrp="1" noChangeArrowheads="1"/>
          </p:cNvSpPr>
          <p:nvPr>
            <p:ph type="ftr" sz="quarter" idx="10"/>
          </p:nvPr>
        </p:nvSpPr>
        <p:spPr>
          <a:xfrm>
            <a:off x="3124200" y="6356350"/>
            <a:ext cx="2895600" cy="365125"/>
          </a:xfrm>
          <a:prstGeom prst="rect">
            <a:avLst/>
          </a:prstGeom>
        </p:spPr>
        <p:txBody>
          <a:bodyPr/>
          <a:lstStyle>
            <a:lvl1pPr>
              <a:defRPr/>
            </a:lvl1pPr>
          </a:lstStyle>
          <a:p>
            <a:r>
              <a:rPr lang="nl-NL"/>
              <a:t>Voettekst</a:t>
            </a:r>
          </a:p>
        </p:txBody>
      </p:sp>
    </p:spTree>
    <p:extLst>
      <p:ext uri="{BB962C8B-B14F-4D97-AF65-F5344CB8AC3E}">
        <p14:creationId xmlns:p14="http://schemas.microsoft.com/office/powerpoint/2010/main" val="4160667376"/>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el met afbeelding">
    <p:spTree>
      <p:nvGrpSpPr>
        <p:cNvPr id="1" name=""/>
        <p:cNvGrpSpPr/>
        <p:nvPr/>
      </p:nvGrpSpPr>
      <p:grpSpPr>
        <a:xfrm>
          <a:off x="0" y="0"/>
          <a:ext cx="0" cy="0"/>
          <a:chOff x="0" y="0"/>
          <a:chExt cx="0" cy="0"/>
        </a:xfrm>
      </p:grpSpPr>
      <p:pic>
        <p:nvPicPr>
          <p:cNvPr id="4" name="Picture 16" descr="dscf2505"/>
          <p:cNvPicPr>
            <a:picLocks noChangeAspect="1" noChangeArrowheads="1"/>
          </p:cNvPicPr>
          <p:nvPr/>
        </p:nvPicPr>
        <p:blipFill>
          <a:blip r:embed="rId2" cstate="screen"/>
          <a:srcRect/>
          <a:stretch>
            <a:fillRect/>
          </a:stretch>
        </p:blipFill>
        <p:spPr bwMode="auto">
          <a:xfrm>
            <a:off x="0" y="0"/>
            <a:ext cx="4597400" cy="6858000"/>
          </a:xfrm>
          <a:prstGeom prst="rect">
            <a:avLst/>
          </a:prstGeom>
          <a:noFill/>
        </p:spPr>
      </p:pic>
      <p:sp>
        <p:nvSpPr>
          <p:cNvPr id="5" name="shpKleurvlak"/>
          <p:cNvSpPr>
            <a:spLocks noChangeArrowheads="1"/>
          </p:cNvSpPr>
          <p:nvPr/>
        </p:nvSpPr>
        <p:spPr bwMode="auto">
          <a:xfrm>
            <a:off x="4572000" y="0"/>
            <a:ext cx="4572000" cy="6858000"/>
          </a:xfrm>
          <a:prstGeom prst="rect">
            <a:avLst/>
          </a:prstGeom>
          <a:solidFill>
            <a:srgbClr val="FBD326"/>
          </a:solidFill>
          <a:ln w="25400" algn="ctr">
            <a:noFill/>
            <a:miter lim="800000"/>
            <a:headEnd/>
            <a:tailEnd/>
          </a:ln>
        </p:spPr>
        <p:txBody>
          <a:bodyPr anchor="ctr"/>
          <a:lstStyle/>
          <a:p>
            <a:pPr algn="ctr" eaLnBrk="1" hangingPunct="1"/>
            <a:endParaRPr lang="en-US" sz="1800">
              <a:solidFill>
                <a:schemeClr val="tx1"/>
              </a:solidFill>
            </a:endParaRPr>
          </a:p>
        </p:txBody>
      </p:sp>
      <p:pic>
        <p:nvPicPr>
          <p:cNvPr id="6" name="Picture 13" descr="RO_pos"/>
          <p:cNvPicPr>
            <a:picLocks noChangeAspect="1" noChangeArrowheads="1"/>
          </p:cNvPicPr>
          <p:nvPr/>
        </p:nvPicPr>
        <p:blipFill>
          <a:blip r:embed="rId3" cstate="screen"/>
          <a:srcRect/>
          <a:stretch>
            <a:fillRect/>
          </a:stretch>
        </p:blipFill>
        <p:spPr bwMode="auto">
          <a:xfrm>
            <a:off x="0" y="0"/>
            <a:ext cx="4940300" cy="2001838"/>
          </a:xfrm>
          <a:prstGeom prst="rect">
            <a:avLst/>
          </a:prstGeom>
          <a:noFill/>
        </p:spPr>
      </p:pic>
      <p:pic>
        <p:nvPicPr>
          <p:cNvPr id="7" name="Picture 14" descr="RO_VWS_pos"/>
          <p:cNvPicPr>
            <a:picLocks noChangeAspect="1" noChangeArrowheads="1"/>
          </p:cNvPicPr>
          <p:nvPr/>
        </p:nvPicPr>
        <p:blipFill>
          <a:blip r:embed="rId4" cstate="screen"/>
          <a:srcRect/>
          <a:stretch>
            <a:fillRect/>
          </a:stretch>
        </p:blipFill>
        <p:spPr bwMode="auto">
          <a:xfrm>
            <a:off x="4940300" y="0"/>
            <a:ext cx="4203700" cy="2001838"/>
          </a:xfrm>
          <a:prstGeom prst="rect">
            <a:avLst/>
          </a:prstGeom>
          <a:noFill/>
        </p:spPr>
      </p:pic>
      <p:sp>
        <p:nvSpPr>
          <p:cNvPr id="2" name="Titel 1"/>
          <p:cNvSpPr>
            <a:spLocks noGrp="1"/>
          </p:cNvSpPr>
          <p:nvPr>
            <p:ph type="ctrTitle"/>
          </p:nvPr>
        </p:nvSpPr>
        <p:spPr>
          <a:xfrm>
            <a:off x="4924428" y="2474907"/>
            <a:ext cx="3600476" cy="941393"/>
          </a:xfrm>
          <a:prstGeom prst="rect">
            <a:avLst/>
          </a:prstGeom>
        </p:spPr>
        <p:txBody>
          <a:bodyPr>
            <a:normAutofit/>
          </a:bodyPr>
          <a:lstStyle>
            <a:lvl1pPr algn="l">
              <a:tabLst/>
              <a:defRPr sz="2600" b="1">
                <a:solidFill>
                  <a:schemeClr val="tx2"/>
                </a:solidFill>
                <a:latin typeface="Verdana" pitchFamily="34" charset="0"/>
                <a:ea typeface="Verdana" pitchFamily="34" charset="0"/>
                <a:cs typeface="Verdana" pitchFamily="34" charset="0"/>
              </a:defRPr>
            </a:lvl1pPr>
          </a:lstStyle>
          <a:p>
            <a:r>
              <a:rPr lang="nl-NL"/>
              <a:t>Klik om de stijl te bewerken</a:t>
            </a:r>
          </a:p>
        </p:txBody>
      </p:sp>
      <p:sp>
        <p:nvSpPr>
          <p:cNvPr id="3" name="Ondertitel 2"/>
          <p:cNvSpPr>
            <a:spLocks noGrp="1"/>
          </p:cNvSpPr>
          <p:nvPr>
            <p:ph type="subTitle" idx="1"/>
          </p:nvPr>
        </p:nvSpPr>
        <p:spPr>
          <a:xfrm>
            <a:off x="4908552" y="3513150"/>
            <a:ext cx="3643338" cy="1752600"/>
          </a:xfrm>
          <a:prstGeom prst="rect">
            <a:avLst/>
          </a:prstGeom>
        </p:spPr>
        <p:txBody>
          <a:bodyPr>
            <a:normAutofit/>
          </a:bodyPr>
          <a:lstStyle>
            <a:lvl1pPr marL="0" indent="0" algn="l">
              <a:buNone/>
              <a:tabLst/>
              <a:defRPr sz="18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Tree>
    <p:extLst>
      <p:ext uri="{BB962C8B-B14F-4D97-AF65-F5344CB8AC3E}">
        <p14:creationId xmlns:p14="http://schemas.microsoft.com/office/powerpoint/2010/main" val="1637717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8484E7E-9347-4DB3-B56E-21A6284B4318}" type="datetimeFigureOut">
              <a:rPr lang="nl-NL" smtClean="0"/>
              <a:pPr/>
              <a:t>12-5-2020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964615A-B698-464A-9084-7BFD504F2BE3}"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B8484E7E-9347-4DB3-B56E-21A6284B4318}" type="datetimeFigureOut">
              <a:rPr lang="nl-NL" smtClean="0"/>
              <a:pPr/>
              <a:t>12-5-2020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964615A-B698-464A-9084-7BFD504F2BE3}"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B8484E7E-9347-4DB3-B56E-21A6284B4318}" type="datetimeFigureOut">
              <a:rPr lang="nl-NL" smtClean="0"/>
              <a:pPr/>
              <a:t>12-5-2020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964615A-B698-464A-9084-7BFD504F2BE3}"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B8484E7E-9347-4DB3-B56E-21A6284B4318}" type="datetimeFigureOut">
              <a:rPr lang="nl-NL" smtClean="0"/>
              <a:pPr/>
              <a:t>12-5-2020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964615A-B698-464A-9084-7BFD504F2BE3}"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B8484E7E-9347-4DB3-B56E-21A6284B4318}" type="datetimeFigureOut">
              <a:rPr lang="nl-NL" smtClean="0"/>
              <a:pPr/>
              <a:t>12-5-2020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964615A-B698-464A-9084-7BFD504F2BE3}"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8484E7E-9347-4DB3-B56E-21A6284B4318}" type="datetimeFigureOut">
              <a:rPr lang="nl-NL" smtClean="0"/>
              <a:pPr/>
              <a:t>12-5-2020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964615A-B698-464A-9084-7BFD504F2BE3}"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B8484E7E-9347-4DB3-B56E-21A6284B4318}" type="datetimeFigureOut">
              <a:rPr lang="nl-NL" smtClean="0"/>
              <a:pPr/>
              <a:t>12-5-2020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964615A-B698-464A-9084-7BFD504F2BE3}"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B8484E7E-9347-4DB3-B56E-21A6284B4318}" type="datetimeFigureOut">
              <a:rPr lang="nl-NL" smtClean="0"/>
              <a:pPr/>
              <a:t>12-5-2020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964615A-B698-464A-9084-7BFD504F2BE3}"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484E7E-9347-4DB3-B56E-21A6284B4318}" type="datetimeFigureOut">
              <a:rPr lang="nl-NL" smtClean="0"/>
              <a:pPr/>
              <a:t>12-5-2020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64615A-B698-464A-9084-7BFD504F2BE3}"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788025" y="1772816"/>
            <a:ext cx="4089968" cy="2088232"/>
          </a:xfrm>
        </p:spPr>
        <p:txBody>
          <a:bodyPr>
            <a:normAutofit/>
          </a:bodyPr>
          <a:lstStyle/>
          <a:p>
            <a:r>
              <a:rPr lang="nl-NL" dirty="0" err="1">
                <a:latin typeface="Verdana"/>
                <a:ea typeface="Verdana"/>
                <a:cs typeface="Verdana"/>
              </a:rPr>
              <a:t>Expertcommunity</a:t>
            </a:r>
            <a:r>
              <a:rPr lang="nl-NL" dirty="0">
                <a:latin typeface="Verdana"/>
                <a:ea typeface="Verdana"/>
                <a:cs typeface="Verdana"/>
              </a:rPr>
              <a:t> standaardisatie Zorg</a:t>
            </a:r>
            <a:br>
              <a:rPr lang="nl-NL" dirty="0"/>
            </a:br>
            <a:br>
              <a:rPr lang="nl-NL" dirty="0"/>
            </a:br>
            <a:r>
              <a:rPr lang="nl-NL" dirty="0">
                <a:latin typeface="Verdana"/>
                <a:ea typeface="Verdana"/>
                <a:cs typeface="Verdana"/>
              </a:rPr>
              <a:t>Agenda</a:t>
            </a:r>
            <a:br>
              <a:rPr lang="nl-NL" dirty="0"/>
            </a:br>
            <a:r>
              <a:rPr lang="nl-NL" dirty="0">
                <a:latin typeface="Verdana"/>
                <a:ea typeface="Verdana"/>
              </a:rPr>
              <a:t>12 mei</a:t>
            </a:r>
            <a:r>
              <a:rPr lang="nl-NL" dirty="0">
                <a:latin typeface="Verdana"/>
                <a:ea typeface="Verdana"/>
                <a:cs typeface="Verdana"/>
              </a:rPr>
              <a:t> 2020</a:t>
            </a:r>
          </a:p>
        </p:txBody>
      </p:sp>
      <p:sp>
        <p:nvSpPr>
          <p:cNvPr id="4" name="Ondertitel 3"/>
          <p:cNvSpPr>
            <a:spLocks noGrp="1"/>
          </p:cNvSpPr>
          <p:nvPr>
            <p:ph type="subTitle" idx="1"/>
          </p:nvPr>
        </p:nvSpPr>
        <p:spPr>
          <a:xfrm>
            <a:off x="4908552" y="4032856"/>
            <a:ext cx="3643338" cy="1232894"/>
          </a:xfrm>
        </p:spPr>
        <p:txBody>
          <a:bodyPr>
            <a:normAutofit/>
          </a:bodyPr>
          <a:lstStyle/>
          <a:p>
            <a:r>
              <a:rPr lang="nl-NL"/>
              <a:t>Samen werken aan een informatiestelsel in de zorg</a:t>
            </a:r>
          </a:p>
          <a:p>
            <a:endParaRPr lang="nl-NL"/>
          </a:p>
        </p:txBody>
      </p:sp>
    </p:spTree>
    <p:extLst>
      <p:ext uri="{BB962C8B-B14F-4D97-AF65-F5344CB8AC3E}">
        <p14:creationId xmlns:p14="http://schemas.microsoft.com/office/powerpoint/2010/main" val="1416967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196753"/>
            <a:ext cx="7847038" cy="1499314"/>
          </a:xfrm>
        </p:spPr>
        <p:txBody>
          <a:bodyPr>
            <a:normAutofit/>
          </a:bodyPr>
          <a:lstStyle/>
          <a:p>
            <a:r>
              <a:rPr lang="nl-NL" sz="1800" dirty="0" err="1">
                <a:latin typeface="Verdana"/>
                <a:ea typeface="Verdana"/>
                <a:cs typeface="Verdana"/>
              </a:rPr>
              <a:t>Expertcommunity</a:t>
            </a:r>
            <a:r>
              <a:rPr lang="nl-NL" sz="1800" dirty="0">
                <a:latin typeface="Verdana"/>
                <a:ea typeface="Verdana"/>
                <a:cs typeface="Verdana"/>
              </a:rPr>
              <a:t> Standaardisatie Zorg</a:t>
            </a:r>
            <a:br>
              <a:rPr lang="nl-NL" sz="1800" dirty="0"/>
            </a:br>
            <a:r>
              <a:rPr lang="nl-NL" sz="1800" dirty="0">
                <a:latin typeface="Verdana"/>
                <a:ea typeface="Verdana"/>
                <a:cs typeface="Verdana"/>
              </a:rPr>
              <a:t>Agenda 12 mei 2020</a:t>
            </a:r>
            <a:br>
              <a:rPr lang="nl-NL" sz="1800" dirty="0"/>
            </a:br>
            <a:r>
              <a:rPr lang="nl-NL" sz="1800" dirty="0">
                <a:latin typeface="Verdana"/>
                <a:ea typeface="Verdana"/>
              </a:rPr>
              <a:t>15:00</a:t>
            </a:r>
            <a:r>
              <a:rPr lang="nl-NL" sz="1800" dirty="0">
                <a:latin typeface="Verdana"/>
                <a:ea typeface="Verdana"/>
                <a:cs typeface="Verdana"/>
              </a:rPr>
              <a:t> – 16:00 uur, </a:t>
            </a:r>
            <a:r>
              <a:rPr lang="nl-NL" sz="1800" dirty="0">
                <a:latin typeface="Verdana"/>
                <a:ea typeface="Verdana"/>
              </a:rPr>
              <a:t>Online </a:t>
            </a:r>
            <a:r>
              <a:rPr lang="nl-NL" sz="1800" dirty="0" err="1">
                <a:latin typeface="Verdana"/>
                <a:ea typeface="Verdana"/>
              </a:rPr>
              <a:t>Teamsvergadering</a:t>
            </a:r>
            <a:endParaRPr lang="nl-NL" sz="1800" dirty="0"/>
          </a:p>
        </p:txBody>
      </p:sp>
      <p:sp>
        <p:nvSpPr>
          <p:cNvPr id="3" name="Tijdelijke aanduiding voor inhoud 2"/>
          <p:cNvSpPr>
            <a:spLocks noGrp="1"/>
          </p:cNvSpPr>
          <p:nvPr>
            <p:ph idx="1"/>
          </p:nvPr>
        </p:nvSpPr>
        <p:spPr>
          <a:xfrm>
            <a:off x="350043" y="2696066"/>
            <a:ext cx="7858180" cy="3949269"/>
          </a:xfrm>
        </p:spPr>
        <p:txBody>
          <a:bodyPr vert="horz" lIns="91440" tIns="45720" rIns="91440" bIns="45720" rtlCol="0" anchor="t">
            <a:noAutofit/>
          </a:bodyPr>
          <a:lstStyle/>
          <a:p>
            <a:pPr lvl="0"/>
            <a:r>
              <a:rPr lang="nl-NL" sz="1400" dirty="0">
                <a:latin typeface="Verdana"/>
                <a:ea typeface="Verdana"/>
                <a:cs typeface="Verdana"/>
              </a:rPr>
              <a:t>Opening en mededelingen</a:t>
            </a:r>
          </a:p>
          <a:p>
            <a:pPr lvl="3" indent="-143510"/>
            <a:r>
              <a:rPr lang="en-US" sz="1400" dirty="0" err="1">
                <a:latin typeface="Verdana"/>
                <a:ea typeface="Verdana"/>
                <a:cs typeface="Verdana"/>
              </a:rPr>
              <a:t>Nieuwe</a:t>
            </a:r>
            <a:r>
              <a:rPr lang="en-US" sz="1400" dirty="0">
                <a:latin typeface="Verdana"/>
                <a:ea typeface="Verdana"/>
                <a:cs typeface="Verdana"/>
              </a:rPr>
              <a:t> </a:t>
            </a:r>
            <a:r>
              <a:rPr lang="en-US" sz="1400" dirty="0" err="1">
                <a:latin typeface="Verdana"/>
                <a:ea typeface="Verdana"/>
                <a:cs typeface="Verdana"/>
              </a:rPr>
              <a:t>collega</a:t>
            </a:r>
            <a:r>
              <a:rPr lang="en-US" sz="1400" dirty="0">
                <a:latin typeface="Verdana"/>
                <a:ea typeface="Verdana"/>
                <a:cs typeface="Verdana"/>
              </a:rPr>
              <a:t> Elise Lustenhouwer (</a:t>
            </a:r>
            <a:r>
              <a:rPr lang="en-US" sz="1400" dirty="0" err="1">
                <a:latin typeface="Verdana"/>
                <a:ea typeface="Verdana"/>
                <a:cs typeface="Verdana"/>
              </a:rPr>
              <a:t>sluit</a:t>
            </a:r>
            <a:r>
              <a:rPr lang="en-US" sz="1400" dirty="0">
                <a:latin typeface="Verdana"/>
                <a:ea typeface="Verdana"/>
                <a:cs typeface="Verdana"/>
              </a:rPr>
              <a:t> </a:t>
            </a:r>
            <a:r>
              <a:rPr lang="en-US" sz="1400" dirty="0" err="1">
                <a:latin typeface="Verdana"/>
                <a:ea typeface="Verdana"/>
                <a:cs typeface="Verdana"/>
              </a:rPr>
              <a:t>ter</a:t>
            </a:r>
            <a:r>
              <a:rPr lang="en-US" sz="1400" dirty="0">
                <a:latin typeface="Verdana"/>
                <a:ea typeface="Verdana"/>
                <a:cs typeface="Verdana"/>
              </a:rPr>
              <a:t> </a:t>
            </a:r>
            <a:r>
              <a:rPr lang="en-US" sz="1400" dirty="0" err="1">
                <a:latin typeface="Verdana"/>
                <a:ea typeface="Verdana"/>
                <a:cs typeface="Verdana"/>
              </a:rPr>
              <a:t>introductie</a:t>
            </a:r>
            <a:r>
              <a:rPr lang="en-US" sz="1400" dirty="0">
                <a:latin typeface="Verdana"/>
                <a:ea typeface="Verdana"/>
                <a:cs typeface="Verdana"/>
              </a:rPr>
              <a:t> </a:t>
            </a:r>
            <a:r>
              <a:rPr lang="en-US" sz="1400" dirty="0" err="1">
                <a:latin typeface="Verdana"/>
                <a:ea typeface="Verdana"/>
                <a:cs typeface="Verdana"/>
              </a:rPr>
              <a:t>aan</a:t>
            </a:r>
            <a:r>
              <a:rPr lang="en-US" sz="1400" dirty="0">
                <a:latin typeface="Verdana"/>
                <a:ea typeface="Verdana"/>
                <a:cs typeface="Verdana"/>
              </a:rPr>
              <a:t>)</a:t>
            </a:r>
          </a:p>
          <a:p>
            <a:pPr lvl="3" indent="-143510"/>
            <a:r>
              <a:rPr lang="en-US" sz="1400" dirty="0" err="1">
                <a:latin typeface="Verdana"/>
                <a:ea typeface="Verdana"/>
                <a:cs typeface="Verdana"/>
              </a:rPr>
              <a:t>Vaststelling</a:t>
            </a:r>
            <a:r>
              <a:rPr lang="en-US" sz="1400" dirty="0">
                <a:latin typeface="Verdana"/>
                <a:ea typeface="Verdana"/>
                <a:cs typeface="Verdana"/>
              </a:rPr>
              <a:t> agenda</a:t>
            </a:r>
            <a:endParaRPr lang="nl-NL" sz="1400" dirty="0">
              <a:latin typeface="Verdana"/>
              <a:ea typeface="Verdana"/>
              <a:cs typeface="Verdana"/>
            </a:endParaRPr>
          </a:p>
          <a:p>
            <a:pPr marL="0" indent="0">
              <a:buNone/>
            </a:pPr>
            <a:r>
              <a:rPr lang="nl-NL" sz="1400" dirty="0">
                <a:latin typeface="Verdana"/>
                <a:ea typeface="Verdana"/>
                <a:cs typeface="Verdana"/>
              </a:rPr>
              <a:t>		</a:t>
            </a:r>
          </a:p>
          <a:p>
            <a:r>
              <a:rPr lang="en-US" sz="1400" dirty="0" err="1">
                <a:latin typeface="Verdana"/>
                <a:ea typeface="Verdana"/>
                <a:cs typeface="Verdana"/>
              </a:rPr>
              <a:t>Zorgbrede</a:t>
            </a:r>
            <a:r>
              <a:rPr lang="en-US" sz="1400" dirty="0">
                <a:latin typeface="Verdana"/>
                <a:ea typeface="Verdana"/>
                <a:cs typeface="Verdana"/>
              </a:rPr>
              <a:t> community, </a:t>
            </a:r>
            <a:r>
              <a:rPr lang="en-US" sz="1400" dirty="0" err="1">
                <a:latin typeface="Verdana"/>
                <a:ea typeface="Verdana"/>
                <a:cs typeface="Verdana"/>
              </a:rPr>
              <a:t>rol</a:t>
            </a:r>
            <a:r>
              <a:rPr lang="en-US" sz="1400" dirty="0">
                <a:latin typeface="Verdana"/>
                <a:ea typeface="Verdana"/>
                <a:cs typeface="Verdana"/>
              </a:rPr>
              <a:t> ICTU</a:t>
            </a:r>
          </a:p>
          <a:p>
            <a:pPr lvl="3" indent="-143510"/>
            <a:r>
              <a:rPr lang="en-US" sz="1400" dirty="0" err="1">
                <a:latin typeface="Verdana"/>
                <a:ea typeface="Verdana"/>
                <a:cs typeface="Verdana"/>
              </a:rPr>
              <a:t>Toelichting</a:t>
            </a:r>
            <a:r>
              <a:rPr lang="en-US" sz="1400" dirty="0">
                <a:latin typeface="Verdana"/>
                <a:ea typeface="Verdana"/>
                <a:cs typeface="Verdana"/>
              </a:rPr>
              <a:t> door Bas (</a:t>
            </a:r>
            <a:r>
              <a:rPr lang="en-US" sz="1400" dirty="0" err="1">
                <a:latin typeface="Verdana"/>
                <a:ea typeface="Verdana"/>
                <a:cs typeface="Verdana"/>
              </a:rPr>
              <a:t>eventueel</a:t>
            </a:r>
            <a:r>
              <a:rPr lang="en-US" sz="1400" dirty="0">
                <a:latin typeface="Verdana"/>
                <a:ea typeface="Verdana"/>
                <a:cs typeface="Verdana"/>
              </a:rPr>
              <a:t> </a:t>
            </a:r>
            <a:r>
              <a:rPr lang="en-US" sz="1400" dirty="0" err="1">
                <a:latin typeface="Verdana"/>
                <a:ea typeface="Verdana"/>
                <a:cs typeface="Verdana"/>
              </a:rPr>
              <a:t>aanvulling</a:t>
            </a:r>
            <a:r>
              <a:rPr lang="en-US" sz="1400" dirty="0">
                <a:latin typeface="Verdana"/>
                <a:ea typeface="Verdana"/>
                <a:cs typeface="Verdana"/>
              </a:rPr>
              <a:t> Jasper)</a:t>
            </a:r>
            <a:endParaRPr lang="nl-NL" sz="1400" dirty="0">
              <a:latin typeface="Verdana"/>
              <a:ea typeface="Verdana"/>
              <a:cs typeface="Verdana"/>
            </a:endParaRPr>
          </a:p>
          <a:p>
            <a:pPr marL="0" indent="0">
              <a:buNone/>
            </a:pPr>
            <a:endParaRPr lang="nl-NL" sz="1400" dirty="0"/>
          </a:p>
          <a:p>
            <a:r>
              <a:rPr lang="nl-NL" sz="1400" dirty="0">
                <a:latin typeface="Verdana"/>
                <a:ea typeface="Verdana"/>
                <a:cs typeface="Verdana"/>
              </a:rPr>
              <a:t>Rondje langs de velden (focus op specifieke initiatieven, versnellingen of vertragingen in verband met Corona/Covid-19)</a:t>
            </a:r>
          </a:p>
          <a:p>
            <a:endParaRPr lang="nl-NL" sz="1400" dirty="0">
              <a:latin typeface="Verdana"/>
              <a:ea typeface="Verdana"/>
              <a:cs typeface="Verdana"/>
            </a:endParaRPr>
          </a:p>
          <a:p>
            <a:r>
              <a:rPr lang="nl-NL" sz="1400" dirty="0">
                <a:latin typeface="Verdana"/>
                <a:ea typeface="Verdana"/>
                <a:cs typeface="Verdana"/>
              </a:rPr>
              <a:t>Overzicht </a:t>
            </a:r>
            <a:r>
              <a:rPr lang="nl-NL" sz="1400" dirty="0" err="1">
                <a:latin typeface="Verdana"/>
                <a:ea typeface="Verdana"/>
                <a:cs typeface="Verdana"/>
              </a:rPr>
              <a:t>Standaardenlandschap</a:t>
            </a:r>
            <a:r>
              <a:rPr lang="nl-NL" sz="1400" dirty="0">
                <a:latin typeface="Verdana"/>
                <a:ea typeface="Verdana"/>
                <a:cs typeface="Verdana"/>
              </a:rPr>
              <a:t> (</a:t>
            </a:r>
            <a:r>
              <a:rPr lang="nl-NL" sz="1400" dirty="0" err="1">
                <a:latin typeface="Verdana"/>
                <a:ea typeface="Verdana"/>
                <a:cs typeface="Verdana"/>
              </a:rPr>
              <a:t>stavaza</a:t>
            </a:r>
            <a:r>
              <a:rPr lang="nl-NL" sz="1400" dirty="0">
                <a:latin typeface="Verdana"/>
                <a:ea typeface="Verdana"/>
                <a:cs typeface="Verdana"/>
              </a:rPr>
              <a:t> | Gerda)</a:t>
            </a:r>
            <a:endParaRPr lang="nl-NL" sz="1400" dirty="0"/>
          </a:p>
          <a:p>
            <a:pPr>
              <a:buFont typeface="Arial" panose="05000000000000000000" pitchFamily="2" charset="2"/>
              <a:buChar char="•"/>
            </a:pPr>
            <a:endParaRPr lang="nl-NL" sz="1400" dirty="0">
              <a:latin typeface="Verdana"/>
              <a:ea typeface="Verdana"/>
              <a:cs typeface="Verdana"/>
            </a:endParaRPr>
          </a:p>
          <a:p>
            <a:pPr lvl="0"/>
            <a:r>
              <a:rPr lang="nl-NL" sz="1400" dirty="0">
                <a:latin typeface="Verdana"/>
                <a:ea typeface="Verdana"/>
                <a:cs typeface="Verdana"/>
              </a:rPr>
              <a:t>Rondvraag en sluiting</a:t>
            </a:r>
            <a:endParaRPr lang="nl-NL" sz="1400" dirty="0"/>
          </a:p>
          <a:p>
            <a:pPr marL="0" indent="0">
              <a:buNone/>
            </a:pPr>
            <a:endParaRPr lang="en-US" sz="1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0043" y="1005979"/>
            <a:ext cx="7857020" cy="974459"/>
          </a:xfrm>
        </p:spPr>
        <p:txBody>
          <a:bodyPr>
            <a:normAutofit/>
          </a:bodyPr>
          <a:lstStyle/>
          <a:p>
            <a:pPr marL="285750" indent="-285750">
              <a:spcBef>
                <a:spcPct val="20000"/>
              </a:spcBef>
            </a:pPr>
            <a:r>
              <a:rPr lang="nl-NL" sz="2000" dirty="0">
                <a:latin typeface="Verdana"/>
                <a:ea typeface="Verdana"/>
              </a:rPr>
              <a:t>Vormgeving </a:t>
            </a:r>
            <a:r>
              <a:rPr lang="nl-NL" sz="2000" dirty="0" err="1">
                <a:latin typeface="Verdana"/>
                <a:ea typeface="Verdana"/>
              </a:rPr>
              <a:t>zorgbrede</a:t>
            </a:r>
            <a:r>
              <a:rPr lang="nl-NL" sz="2000" dirty="0">
                <a:latin typeface="Verdana"/>
                <a:ea typeface="Verdana"/>
              </a:rPr>
              <a:t> community, rol ICTU</a:t>
            </a:r>
          </a:p>
        </p:txBody>
      </p:sp>
      <p:sp>
        <p:nvSpPr>
          <p:cNvPr id="3" name="Tijdelijke aanduiding voor inhoud 2"/>
          <p:cNvSpPr>
            <a:spLocks noGrp="1"/>
          </p:cNvSpPr>
          <p:nvPr>
            <p:ph idx="1"/>
          </p:nvPr>
        </p:nvSpPr>
        <p:spPr>
          <a:xfrm>
            <a:off x="350043" y="1848695"/>
            <a:ext cx="7858180" cy="4796641"/>
          </a:xfrm>
        </p:spPr>
        <p:txBody>
          <a:bodyPr vert="horz" lIns="91440" tIns="45720" rIns="91440" bIns="45720" rtlCol="0" anchor="t">
            <a:noAutofit/>
          </a:bodyPr>
          <a:lstStyle/>
          <a:p>
            <a:pPr>
              <a:buNone/>
            </a:pPr>
            <a:r>
              <a:rPr lang="nl-NL" sz="1200" dirty="0">
                <a:latin typeface="Verdana"/>
                <a:ea typeface="Verdana"/>
              </a:rPr>
              <a:t>Extract uit mail van Dirk de Wit, VWS:</a:t>
            </a:r>
            <a:endParaRPr lang="nl-NL" sz="1200" dirty="0"/>
          </a:p>
          <a:p>
            <a:pPr>
              <a:buNone/>
            </a:pPr>
            <a:endParaRPr lang="nl-NL" sz="1200" dirty="0">
              <a:latin typeface="Verdana"/>
              <a:ea typeface="Verdana"/>
            </a:endParaRPr>
          </a:p>
          <a:p>
            <a:pPr>
              <a:buNone/>
            </a:pPr>
            <a:r>
              <a:rPr lang="nl-NL" sz="1400" dirty="0">
                <a:latin typeface="Verdana"/>
                <a:ea typeface="Verdana"/>
              </a:rPr>
              <a:t>"De afgelopen maanden zijn er verschillende opties verkend om de organisatie van een </a:t>
            </a:r>
            <a:r>
              <a:rPr lang="nl-NL" sz="1400" dirty="0" err="1">
                <a:latin typeface="Verdana"/>
                <a:ea typeface="Verdana"/>
              </a:rPr>
              <a:t>zorgbrede</a:t>
            </a:r>
            <a:r>
              <a:rPr lang="nl-NL" sz="1400" dirty="0">
                <a:latin typeface="Verdana"/>
                <a:ea typeface="Verdana"/>
              </a:rPr>
              <a:t> community vorm te geven. We hebben de route van een openbare aanbesteding verkend en daarnaast zijn we in gesprek geraakt met ICTU. ICTU verzorgt op dit moment al het community management van een aantal </a:t>
            </a:r>
            <a:r>
              <a:rPr lang="nl-NL" sz="1400" dirty="0" err="1">
                <a:latin typeface="Verdana"/>
                <a:ea typeface="Verdana"/>
              </a:rPr>
              <a:t>communities</a:t>
            </a:r>
            <a:r>
              <a:rPr lang="nl-NL" sz="1400" dirty="0">
                <a:latin typeface="Verdana"/>
                <a:ea typeface="Verdana"/>
              </a:rPr>
              <a:t>. Zij zijn </a:t>
            </a:r>
            <a:r>
              <a:rPr lang="nl-NL" sz="1400" dirty="0" err="1">
                <a:latin typeface="Verdana"/>
                <a:ea typeface="Verdana"/>
              </a:rPr>
              <a:t>ondermeer</a:t>
            </a:r>
            <a:r>
              <a:rPr lang="nl-NL" sz="1400" dirty="0">
                <a:latin typeface="Verdana"/>
                <a:ea typeface="Verdana"/>
              </a:rPr>
              <a:t> actief waar het gaat om architecten in de NORA Familie, om de data-professionals in het Kennisplatform Big Data, of de ontwikkelaars, UX experts en designers die elkaar vinden in Gebruiker Centraal. </a:t>
            </a:r>
            <a:endParaRPr lang="nl-NL" sz="1400"/>
          </a:p>
          <a:p>
            <a:pPr>
              <a:buNone/>
            </a:pPr>
            <a:r>
              <a:rPr lang="nl-NL" sz="1400" dirty="0">
                <a:latin typeface="Verdana"/>
                <a:ea typeface="Verdana"/>
              </a:rPr>
              <a:t>  </a:t>
            </a:r>
            <a:endParaRPr lang="nl-NL" sz="1400"/>
          </a:p>
          <a:p>
            <a:pPr>
              <a:buNone/>
            </a:pPr>
            <a:r>
              <a:rPr lang="nl-NL" sz="1400" dirty="0">
                <a:latin typeface="Verdana"/>
                <a:ea typeface="Verdana"/>
              </a:rPr>
              <a:t>We gaan met ICTU een traject in bestaande uit een aantal fases: </a:t>
            </a:r>
            <a:endParaRPr lang="nl-NL" sz="1400"/>
          </a:p>
          <a:p>
            <a:pPr>
              <a:buNone/>
            </a:pPr>
            <a:r>
              <a:rPr lang="nl-NL" sz="1400" dirty="0">
                <a:latin typeface="Verdana"/>
                <a:ea typeface="Verdana"/>
              </a:rPr>
              <a:t>1)         Voorfase: doordacht van start </a:t>
            </a:r>
            <a:endParaRPr lang="nl-NL" sz="1400"/>
          </a:p>
          <a:p>
            <a:pPr>
              <a:buNone/>
            </a:pPr>
            <a:r>
              <a:rPr lang="nl-NL" sz="1400" dirty="0">
                <a:latin typeface="Verdana"/>
                <a:ea typeface="Verdana"/>
              </a:rPr>
              <a:t>2)         Fase 1: overdracht as is </a:t>
            </a:r>
            <a:endParaRPr lang="nl-NL" sz="1400"/>
          </a:p>
          <a:p>
            <a:pPr>
              <a:buNone/>
            </a:pPr>
            <a:r>
              <a:rPr lang="nl-NL" sz="1400" dirty="0">
                <a:latin typeface="Verdana"/>
                <a:ea typeface="Verdana"/>
              </a:rPr>
              <a:t>3)         Fase 2: vormgeving </a:t>
            </a:r>
            <a:r>
              <a:rPr lang="nl-NL" sz="1400" dirty="0" err="1">
                <a:latin typeface="Verdana"/>
                <a:ea typeface="Verdana"/>
              </a:rPr>
              <a:t>zorgbrede</a:t>
            </a:r>
            <a:r>
              <a:rPr lang="nl-NL" sz="1400" dirty="0">
                <a:latin typeface="Verdana"/>
                <a:ea typeface="Verdana"/>
              </a:rPr>
              <a:t> community </a:t>
            </a:r>
            <a:endParaRPr lang="nl-NL" sz="1400"/>
          </a:p>
          <a:p>
            <a:pPr>
              <a:buNone/>
            </a:pPr>
            <a:r>
              <a:rPr lang="nl-NL" sz="1400" dirty="0">
                <a:latin typeface="Verdana"/>
                <a:ea typeface="Verdana"/>
              </a:rPr>
              <a:t>4)         Fase 3: uitvoeren community management </a:t>
            </a:r>
            <a:endParaRPr lang="nl-NL" sz="1400"/>
          </a:p>
          <a:p>
            <a:pPr>
              <a:buNone/>
            </a:pPr>
            <a:r>
              <a:rPr lang="nl-NL" sz="1400" dirty="0">
                <a:latin typeface="Verdana"/>
                <a:ea typeface="Verdana"/>
              </a:rPr>
              <a:t>  </a:t>
            </a:r>
            <a:endParaRPr lang="nl-NL" sz="1400"/>
          </a:p>
          <a:p>
            <a:pPr>
              <a:buNone/>
            </a:pPr>
            <a:r>
              <a:rPr lang="nl-NL" sz="1400" dirty="0">
                <a:latin typeface="Verdana"/>
                <a:ea typeface="Verdana"/>
              </a:rPr>
              <a:t>Zoals eerder aangegeven willen we jullie graag op een goede manier betrekken in de vormgeving van de </a:t>
            </a:r>
            <a:r>
              <a:rPr lang="nl-NL" sz="1400" dirty="0" err="1">
                <a:latin typeface="Verdana"/>
                <a:ea typeface="Verdana"/>
              </a:rPr>
              <a:t>zorgbrede</a:t>
            </a:r>
            <a:r>
              <a:rPr lang="nl-NL" sz="1400" dirty="0">
                <a:latin typeface="Verdana"/>
                <a:ea typeface="Verdana"/>
              </a:rPr>
              <a:t> community. Zoals eerder gezegd is het voor ons </a:t>
            </a:r>
            <a:r>
              <a:rPr lang="nl-NL" sz="1400" dirty="0" err="1">
                <a:latin typeface="Verdana"/>
                <a:ea typeface="Verdana"/>
              </a:rPr>
              <a:t>continuteit</a:t>
            </a:r>
            <a:r>
              <a:rPr lang="nl-NL" sz="1400" dirty="0">
                <a:latin typeface="Verdana"/>
                <a:ea typeface="Verdana"/>
              </a:rPr>
              <a:t> maar anders georganiseerd.  "</a:t>
            </a:r>
            <a:endParaRPr lang="nl-NL" sz="1400" dirty="0"/>
          </a:p>
          <a:p>
            <a:pPr marL="0" indent="0">
              <a:buNone/>
            </a:pPr>
            <a:endParaRPr lang="nl-NL" sz="1200" dirty="0"/>
          </a:p>
        </p:txBody>
      </p:sp>
    </p:spTree>
    <p:extLst>
      <p:ext uri="{BB962C8B-B14F-4D97-AF65-F5344CB8AC3E}">
        <p14:creationId xmlns:p14="http://schemas.microsoft.com/office/powerpoint/2010/main" val="3920770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0043" y="1205629"/>
            <a:ext cx="7847038" cy="1513517"/>
          </a:xfrm>
        </p:spPr>
        <p:txBody>
          <a:bodyPr>
            <a:normAutofit/>
          </a:bodyPr>
          <a:lstStyle/>
          <a:p>
            <a:pPr marL="285750" indent="-285750">
              <a:spcBef>
                <a:spcPct val="20000"/>
              </a:spcBef>
            </a:pPr>
            <a:r>
              <a:rPr lang="nl-NL" sz="2000"/>
              <a:t>Data van de Expertgroep Standaardisatie t/m 2020</a:t>
            </a:r>
          </a:p>
          <a:p>
            <a:pPr marL="285750" indent="-285750">
              <a:spcBef>
                <a:spcPct val="20000"/>
              </a:spcBef>
            </a:pPr>
            <a:r>
              <a:rPr lang="nl-NL" sz="2000"/>
              <a:t>Standaard van 14-16 uur</a:t>
            </a:r>
          </a:p>
        </p:txBody>
      </p:sp>
      <p:sp>
        <p:nvSpPr>
          <p:cNvPr id="3" name="Tijdelijke aanduiding voor inhoud 2"/>
          <p:cNvSpPr>
            <a:spLocks noGrp="1"/>
          </p:cNvSpPr>
          <p:nvPr>
            <p:ph idx="1"/>
          </p:nvPr>
        </p:nvSpPr>
        <p:spPr>
          <a:xfrm>
            <a:off x="350043" y="2577419"/>
            <a:ext cx="7858180" cy="4067917"/>
          </a:xfrm>
        </p:spPr>
        <p:txBody>
          <a:bodyPr vert="horz" lIns="91440" tIns="45720" rIns="91440" bIns="45720" rtlCol="0" anchor="t">
            <a:noAutofit/>
          </a:bodyPr>
          <a:lstStyle/>
          <a:p>
            <a:pPr>
              <a:buNone/>
            </a:pPr>
            <a:endParaRPr lang="nl-NL" sz="1400" dirty="0"/>
          </a:p>
          <a:p>
            <a:pPr>
              <a:buNone/>
            </a:pPr>
            <a:r>
              <a:rPr lang="nl-NL" sz="1400" dirty="0"/>
              <a:t>Donderdag 2 juli 2020</a:t>
            </a:r>
          </a:p>
          <a:p>
            <a:pPr>
              <a:buNone/>
            </a:pPr>
            <a:r>
              <a:rPr lang="nl-NL" sz="1400" dirty="0"/>
              <a:t>Donderdag 3 september 2020</a:t>
            </a:r>
          </a:p>
          <a:p>
            <a:pPr>
              <a:buNone/>
            </a:pPr>
            <a:r>
              <a:rPr lang="nl-NL" sz="1400" dirty="0"/>
              <a:t>Donderdag 5 november 2020</a:t>
            </a:r>
            <a:endParaRPr lang="nl-NL" dirty="0"/>
          </a:p>
          <a:p>
            <a:pPr marL="0" indent="0">
              <a:buNone/>
            </a:pPr>
            <a:endParaRPr lang="nl-NL" sz="1400" dirty="0"/>
          </a:p>
        </p:txBody>
      </p:sp>
    </p:spTree>
    <p:extLst>
      <p:ext uri="{BB962C8B-B14F-4D97-AF65-F5344CB8AC3E}">
        <p14:creationId xmlns:p14="http://schemas.microsoft.com/office/powerpoint/2010/main" val="3927863357"/>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C6A3EAD81B35B4EABB0FF050A47FD14" ma:contentTypeVersion="5" ma:contentTypeDescription="Een nieuw document maken." ma:contentTypeScope="" ma:versionID="a978884866ad7539ab8c0b82f0c0750b">
  <xsd:schema xmlns:xsd="http://www.w3.org/2001/XMLSchema" xmlns:xs="http://www.w3.org/2001/XMLSchema" xmlns:p="http://schemas.microsoft.com/office/2006/metadata/properties" xmlns:ns2="b4793e4d-1697-4d0e-aea3-ea738bf00d76" xmlns:ns3="e9b92e7e-5f42-4a04-925f-5ce5f87736cf" targetNamespace="http://schemas.microsoft.com/office/2006/metadata/properties" ma:root="true" ma:fieldsID="ebfa4089fae7a0abf2353edfa8699827" ns2:_="" ns3:_="">
    <xsd:import namespace="b4793e4d-1697-4d0e-aea3-ea738bf00d76"/>
    <xsd:import namespace="e9b92e7e-5f42-4a04-925f-5ce5f87736c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793e4d-1697-4d0e-aea3-ea738bf00d76"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9b92e7e-5f42-4a04-925f-5ce5f87736cf"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b4793e4d-1697-4d0e-aea3-ea738bf00d76">
      <UserInfo>
        <DisplayName>Gerda Meijboom</DisplayName>
        <AccountId>12</AccountId>
        <AccountType/>
      </UserInfo>
      <UserInfo>
        <DisplayName>Pim Volkert</DisplayName>
        <AccountId>5</AccountId>
        <AccountType/>
      </UserInfo>
    </SharedWithUsers>
  </documentManagement>
</p:properties>
</file>

<file path=customXml/itemProps1.xml><?xml version="1.0" encoding="utf-8"?>
<ds:datastoreItem xmlns:ds="http://schemas.openxmlformats.org/officeDocument/2006/customXml" ds:itemID="{ADC5F0CD-D2A7-4827-9026-A3CA0D7D28B0}">
  <ds:schemaRefs>
    <ds:schemaRef ds:uri="http://schemas.microsoft.com/sharepoint/v3/contenttype/forms"/>
  </ds:schemaRefs>
</ds:datastoreItem>
</file>

<file path=customXml/itemProps2.xml><?xml version="1.0" encoding="utf-8"?>
<ds:datastoreItem xmlns:ds="http://schemas.openxmlformats.org/officeDocument/2006/customXml" ds:itemID="{D56F5E82-815C-435F-9AED-661D128675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793e4d-1697-4d0e-aea3-ea738bf00d76"/>
    <ds:schemaRef ds:uri="e9b92e7e-5f42-4a04-925f-5ce5f87736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F51A565-95FE-4004-9062-78014324F590}">
  <ds:schemaRef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e9b92e7e-5f42-4a04-925f-5ce5f87736cf"/>
    <ds:schemaRef ds:uri="http://purl.org/dc/terms/"/>
    <ds:schemaRef ds:uri="http://schemas.openxmlformats.org/package/2006/metadata/core-properties"/>
    <ds:schemaRef ds:uri="b4793e4d-1697-4d0e-aea3-ea738bf00d7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222</TotalTime>
  <Words>160</Words>
  <Application>Microsoft Office PowerPoint</Application>
  <PresentationFormat>Diavoorstelling (4:3)</PresentationFormat>
  <Paragraphs>37</Paragraphs>
  <Slides>4</Slides>
  <Notes>4</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4</vt:i4>
      </vt:variant>
    </vt:vector>
  </HeadingPairs>
  <TitlesOfParts>
    <vt:vector size="9" baseType="lpstr">
      <vt:lpstr>Arial</vt:lpstr>
      <vt:lpstr>Calibri</vt:lpstr>
      <vt:lpstr>Verdana</vt:lpstr>
      <vt:lpstr>Wingdings</vt:lpstr>
      <vt:lpstr>Office-thema</vt:lpstr>
      <vt:lpstr>Expertcommunity standaardisatie Zorg  Agenda 12 mei 2020</vt:lpstr>
      <vt:lpstr>Expertcommunity Standaardisatie Zorg Agenda 12 mei 2020 15:00 – 16:00 uur, Online Teamsvergadering</vt:lpstr>
      <vt:lpstr>Vormgeving zorgbrede community, rol ICTU</vt:lpstr>
      <vt:lpstr>Data van de Expertgroep Standaardisatie t/m 2020 Standaard van 14-16 uur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Expertgroep standaardisatie  Agenda  24 mei 2018</dc:title>
  <dc:creator>Bas Koolschijn</dc:creator>
  <cp:lastModifiedBy>Bas Koolschijn</cp:lastModifiedBy>
  <cp:revision>449</cp:revision>
  <dcterms:modified xsi:type="dcterms:W3CDTF">2020-05-12T14:03:22Z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0x0101000C6A3EAD81B35B4EABB0FF050A47FD14</vt:lpwstr>
  </property>
</Properties>
</file>