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2453C-D4A1-79BE-1436-0EABFCF1A50A}" v="104" dt="2021-01-05T13:52:53.010"/>
    <p1510:client id="{3B09B99F-6024-2000-9566-003E45C34D82}" v="8" dt="2021-03-29T14:36:17.095"/>
    <p1510:client id="{4D66EE18-4D53-47E2-9148-70D9DCA861CD}" v="2" dt="2020-11-05T11:22:50.508"/>
    <p1510:client id="{8ADCCD42-7CD4-DA5B-EABB-3761C8709A79}" v="64" dt="2021-03-09T09:10:02.020"/>
    <p1510:client id="{BA680D52-CBCA-D0D2-3CF5-5EF0413C937F}" v="75" dt="2021-03-18T12:30:20.699"/>
    <p1510:client id="{C6B804B5-89E0-00CD-FA19-21141F8AF98F}" v="30" dt="2021-01-11T12:51:36.969"/>
    <p1510:client id="{C6BF96C5-DF31-C328-5924-E65D3D67570E}" v="35" dt="2021-03-09T10:23:00.695"/>
    <p1510:client id="{CC8BB29F-90BE-2000-9566-08491CC3A280}" v="23" dt="2021-03-09T10:38:38.518"/>
    <p1510:client id="{CF4AB29F-202E-2000-B948-CA0425B6CBF0}" v="153" dt="2021-03-08T16:11:39.508"/>
    <p1510:client id="{ED8BB29F-20FC-2000-B948-C080AB0EE938}" v="4" dt="2021-03-09T10:40:04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S::koolschijn@nictiz.nl::8a8ff00b-7f0c-4182-9a77-a844a70b9a69" providerId="AD" clId="Web-{CF4AB29F-202E-2000-B948-CA0425B6CBF0}"/>
    <pc:docChg chg="modSld">
      <pc:chgData name="Bas Koolschijn" userId="S::koolschijn@nictiz.nl::8a8ff00b-7f0c-4182-9a77-a844a70b9a69" providerId="AD" clId="Web-{CF4AB29F-202E-2000-B948-CA0425B6CBF0}" dt="2021-03-08T16:11:39.508" v="130" actId="20577"/>
      <pc:docMkLst>
        <pc:docMk/>
      </pc:docMkLst>
      <pc:sldChg chg="modSp">
        <pc:chgData name="Bas Koolschijn" userId="S::koolschijn@nictiz.nl::8a8ff00b-7f0c-4182-9a77-a844a70b9a69" providerId="AD" clId="Web-{CF4AB29F-202E-2000-B948-CA0425B6CBF0}" dt="2021-03-08T15:41:56.980" v="8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CF4AB29F-202E-2000-B948-CA0425B6CBF0}" dt="2021-03-08T15:41:56.980" v="8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CF4AB29F-202E-2000-B948-CA0425B6CBF0}" dt="2021-03-08T16:00:06.919" v="125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F4AB29F-202E-2000-B948-CA0425B6CBF0}" dt="2021-03-08T15:42:11.120" v="17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CF4AB29F-202E-2000-B948-CA0425B6CBF0}" dt="2021-03-08T16:00:06.919" v="125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CF4AB29F-202E-2000-B948-CA0425B6CBF0}" dt="2021-03-08T16:11:39.508" v="130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CF4AB29F-202E-2000-B948-CA0425B6CBF0}" dt="2021-03-08T16:11:39.508" v="130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C6BF96C5-DF31-C328-5924-E65D3D67570E}"/>
    <pc:docChg chg="modSld">
      <pc:chgData name="Bas Koolschijn" userId="S::koolschijn@nictiz.nl::8a8ff00b-7f0c-4182-9a77-a844a70b9a69" providerId="AD" clId="Web-{C6BF96C5-DF31-C328-5924-E65D3D67570E}" dt="2021-03-09T10:23:00.695" v="34" actId="20577"/>
      <pc:docMkLst>
        <pc:docMk/>
      </pc:docMkLst>
      <pc:sldChg chg="modSp">
        <pc:chgData name="Bas Koolschijn" userId="S::koolschijn@nictiz.nl::8a8ff00b-7f0c-4182-9a77-a844a70b9a69" providerId="AD" clId="Web-{C6BF96C5-DF31-C328-5924-E65D3D67570E}" dt="2021-03-09T10:23:00.695" v="34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6BF96C5-DF31-C328-5924-E65D3D67570E}" dt="2021-03-09T10:23:00.695" v="34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ED8BB29F-20FC-2000-B948-C080AB0EE938}"/>
    <pc:docChg chg="modSld">
      <pc:chgData name="Bas Koolschijn" userId="S::koolschijn@nictiz.nl::8a8ff00b-7f0c-4182-9a77-a844a70b9a69" providerId="AD" clId="Web-{ED8BB29F-20FC-2000-B948-C080AB0EE938}" dt="2021-03-09T10:39:59.420" v="2" actId="20577"/>
      <pc:docMkLst>
        <pc:docMk/>
      </pc:docMkLst>
      <pc:sldChg chg="modSp">
        <pc:chgData name="Bas Koolschijn" userId="S::koolschijn@nictiz.nl::8a8ff00b-7f0c-4182-9a77-a844a70b9a69" providerId="AD" clId="Web-{ED8BB29F-20FC-2000-B948-C080AB0EE938}" dt="2021-03-09T10:39:59.420" v="2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ED8BB29F-20FC-2000-B948-C080AB0EE938}" dt="2021-03-09T10:39:59.420" v="2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BA680D52-CBCA-D0D2-3CF5-5EF0413C937F}"/>
    <pc:docChg chg="modSld">
      <pc:chgData name="Bas Koolschijn" userId="S::koolschijn@nictiz.nl::8a8ff00b-7f0c-4182-9a77-a844a70b9a69" providerId="AD" clId="Web-{BA680D52-CBCA-D0D2-3CF5-5EF0413C937F}" dt="2021-03-18T12:30:18.339" v="63" actId="20577"/>
      <pc:docMkLst>
        <pc:docMk/>
      </pc:docMkLst>
      <pc:sldChg chg="modSp">
        <pc:chgData name="Bas Koolschijn" userId="S::koolschijn@nictiz.nl::8a8ff00b-7f0c-4182-9a77-a844a70b9a69" providerId="AD" clId="Web-{BA680D52-CBCA-D0D2-3CF5-5EF0413C937F}" dt="2021-03-18T12:30:18.339" v="63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BA680D52-CBCA-D0D2-3CF5-5EF0413C937F}" dt="2021-03-18T12:30:18.339" v="63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BA680D52-CBCA-D0D2-3CF5-5EF0413C937F}" dt="2021-03-18T12:29:45.011" v="61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BA680D52-CBCA-D0D2-3CF5-5EF0413C937F}" dt="2021-03-18T12:28:53.369" v="46" actId="20577"/>
          <ac:spMkLst>
            <pc:docMk/>
            <pc:sldMk cId="3927863357" sldId="290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BA680D52-CBCA-D0D2-3CF5-5EF0413C937F}" dt="2021-03-18T12:29:45.011" v="61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CC8BB29F-90BE-2000-9566-08491CC3A280}"/>
    <pc:docChg chg="modSld">
      <pc:chgData name="Bas Koolschijn" userId="S::koolschijn@nictiz.nl::8a8ff00b-7f0c-4182-9a77-a844a70b9a69" providerId="AD" clId="Web-{CC8BB29F-90BE-2000-9566-08491CC3A280}" dt="2021-03-09T10:38:38.518" v="22" actId="20577"/>
      <pc:docMkLst>
        <pc:docMk/>
      </pc:docMkLst>
      <pc:sldChg chg="modSp">
        <pc:chgData name="Bas Koolschijn" userId="S::koolschijn@nictiz.nl::8a8ff00b-7f0c-4182-9a77-a844a70b9a69" providerId="AD" clId="Web-{CC8BB29F-90BE-2000-9566-08491CC3A280}" dt="2021-03-09T10:38:38.518" v="22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C8BB29F-90BE-2000-9566-08491CC3A280}" dt="2021-03-09T10:38:38.518" v="22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8ADCCD42-7CD4-DA5B-EABB-3761C8709A79}"/>
    <pc:docChg chg="modSld">
      <pc:chgData name="Bas Koolschijn" userId="S::koolschijn@nictiz.nl::8a8ff00b-7f0c-4182-9a77-a844a70b9a69" providerId="AD" clId="Web-{8ADCCD42-7CD4-DA5B-EABB-3761C8709A79}" dt="2021-03-09T09:10:02.020" v="63" actId="20577"/>
      <pc:docMkLst>
        <pc:docMk/>
      </pc:docMkLst>
      <pc:sldChg chg="modSp">
        <pc:chgData name="Bas Koolschijn" userId="S::koolschijn@nictiz.nl::8a8ff00b-7f0c-4182-9a77-a844a70b9a69" providerId="AD" clId="Web-{8ADCCD42-7CD4-DA5B-EABB-3761C8709A79}" dt="2021-03-09T09:10:02.020" v="63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8ADCCD42-7CD4-DA5B-EABB-3761C8709A79}" dt="2021-03-09T09:10:02.020" v="63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3B09B99F-6024-2000-9566-003E45C34D82}"/>
    <pc:docChg chg="modSld">
      <pc:chgData name="Bas Koolschijn" userId="S::koolschijn@nictiz.nl::8a8ff00b-7f0c-4182-9a77-a844a70b9a69" providerId="AD" clId="Web-{3B09B99F-6024-2000-9566-003E45C34D82}" dt="2021-03-29T14:36:17.095" v="7" actId="20577"/>
      <pc:docMkLst>
        <pc:docMk/>
      </pc:docMkLst>
      <pc:sldChg chg="modSp">
        <pc:chgData name="Bas Koolschijn" userId="S::koolschijn@nictiz.nl::8a8ff00b-7f0c-4182-9a77-a844a70b9a69" providerId="AD" clId="Web-{3B09B99F-6024-2000-9566-003E45C34D82}" dt="2021-03-29T14:36:17.095" v="7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3B09B99F-6024-2000-9566-003E45C34D82}" dt="2021-03-29T14:36:17.095" v="7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29-3-2021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 </a:t>
            </a:r>
            <a:br>
              <a:rPr lang="nl-NL" dirty="0">
                <a:latin typeface="Verdana"/>
                <a:ea typeface="Verdana"/>
                <a:cs typeface="Verdana"/>
              </a:rPr>
            </a:br>
            <a:r>
              <a:rPr lang="nl-NL" dirty="0">
                <a:latin typeface="Verdana"/>
                <a:ea typeface="Verdana"/>
                <a:cs typeface="Verdana"/>
              </a:rPr>
              <a:t>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</a:rPr>
              <a:t>18 maart</a:t>
            </a:r>
            <a:r>
              <a:rPr lang="nl-NL" dirty="0">
                <a:latin typeface="Verdana"/>
                <a:ea typeface="Verdana"/>
                <a:cs typeface="Verdana"/>
              </a:rPr>
              <a:t> 2021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18 maart 2021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14:00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  <a:r>
              <a:rPr lang="en-US" sz="1400" dirty="0">
                <a:latin typeface="Verdana"/>
                <a:ea typeface="Verdana"/>
                <a:cs typeface="Verdana"/>
              </a:rPr>
              <a:t>: </a:t>
            </a:r>
            <a:endParaRPr lang="en-US" sz="1400">
              <a:latin typeface="Verdana"/>
              <a:ea typeface="Verdana"/>
              <a:cs typeface="Verdana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>
                <a:latin typeface="Verdana"/>
                <a:ea typeface="Verdana"/>
                <a:cs typeface="Verdana"/>
              </a:rPr>
              <a:t>t</a:t>
            </a:r>
            <a:r>
              <a:rPr lang="nl-NL" sz="1200" dirty="0" err="1">
                <a:latin typeface="Verdana"/>
                <a:ea typeface="Verdana"/>
                <a:cs typeface="Verdana"/>
              </a:rPr>
              <a:t>oelichting</a:t>
            </a:r>
            <a:r>
              <a:rPr lang="nl-NL" sz="1200" dirty="0">
                <a:latin typeface="Verdana"/>
                <a:ea typeface="Verdana"/>
                <a:cs typeface="Verdana"/>
              </a:rPr>
              <a:t> op uitvoering NEN7522 toets van standaarden beheer door Ronald Westerveen plannen voor 20 mei; </a:t>
            </a:r>
            <a:endParaRPr lang="en-US" sz="1200" dirty="0">
              <a:latin typeface="Verdana"/>
              <a:ea typeface="Verdana"/>
              <a:cs typeface="Verdana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 err="1">
                <a:latin typeface="Verdana"/>
                <a:ea typeface="Verdana"/>
                <a:cs typeface="Verdana"/>
              </a:rPr>
              <a:t>uitnodiging</a:t>
            </a:r>
            <a:r>
              <a:rPr lang="en-US" sz="1200" dirty="0">
                <a:latin typeface="Verdana"/>
                <a:ea typeface="Verdana"/>
                <a:cs typeface="Verdana"/>
              </a:rPr>
              <a:t> webinar 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zorgbrede</a:t>
            </a:r>
            <a:r>
              <a:rPr lang="en-US" sz="1200" dirty="0">
                <a:latin typeface="Verdana"/>
                <a:ea typeface="Verdana"/>
                <a:cs typeface="Verdana"/>
              </a:rPr>
              <a:t> community 25 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maart</a:t>
            </a:r>
            <a:endParaRPr lang="en-US" sz="12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 21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januari</a:t>
            </a:r>
            <a:r>
              <a:rPr lang="en-US" sz="1400" dirty="0">
                <a:latin typeface="Verdana"/>
                <a:ea typeface="Verdana"/>
                <a:cs typeface="Verdana"/>
              </a:rPr>
              <a:t> 2021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endParaRPr lang="en-US" sz="14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endParaRPr lang="en-US" sz="1400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en-US" sz="1400" dirty="0">
                <a:latin typeface="Verdana"/>
                <a:ea typeface="Verdana"/>
                <a:cs typeface="Verdana"/>
              </a:rPr>
              <a:t>Update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i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nvulling</a:t>
            </a:r>
            <a:r>
              <a:rPr lang="nl-NL" sz="1400" dirty="0">
                <a:latin typeface="Verdana"/>
                <a:ea typeface="Verdana"/>
                <a:cs typeface="Verdana"/>
              </a:rPr>
              <a:t> Meet-up 19 april, BDO)</a:t>
            </a:r>
            <a:endParaRPr lang="nl-NL" sz="1400" dirty="0">
              <a:cs typeface="Verdana"/>
            </a:endParaRPr>
          </a:p>
          <a:p>
            <a:endParaRPr lang="nl-NL" sz="1400" dirty="0">
              <a:solidFill>
                <a:srgbClr val="4F81BD"/>
              </a:solidFill>
              <a:cs typeface="Verdana"/>
            </a:endParaRPr>
          </a:p>
          <a:p>
            <a:endParaRPr lang="nl-NL" sz="1400" dirty="0"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/>
              <a:t>Data van bijeenkomsten t/m zomer 2021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Online sessies zijn nieuwe standaard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nl-NL" sz="1400" dirty="0"/>
              <a:t>Nieuwe reeks is ingepland tot zomer 2021 met het bekende interval.</a:t>
            </a:r>
          </a:p>
          <a:p>
            <a:pPr>
              <a:buNone/>
            </a:pPr>
            <a:endParaRPr lang="nl-NL" sz="1400" dirty="0"/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20 mei 2021, 15-16 uur</a:t>
            </a:r>
            <a:endParaRPr lang="nl-NL" sz="1400" dirty="0">
              <a:latin typeface="Verdana"/>
              <a:ea typeface="Verdana"/>
            </a:endParaRP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8 juli 2021, 14-15 uur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70</Words>
  <Application>Microsoft Office PowerPoint</Application>
  <PresentationFormat>Diavoorstelling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Expertcommunity  Standaardisatie Zorg  Agenda 18 maart 2021</vt:lpstr>
      <vt:lpstr>Expertcommunity Standaardisatie Zorg Agenda 18 maart 2021 14:00 – 15:00 uur, Online Teams-vergadering</vt:lpstr>
      <vt:lpstr>Data van bijeenkomsten t/m zomer 2021 Online sessies zijn nieuwe standaard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740</cp:revision>
  <dcterms:modified xsi:type="dcterms:W3CDTF">2021-03-29T14:36:17Z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