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74" r:id="rId5"/>
    <p:sldId id="287" r:id="rId6"/>
    <p:sldId id="290" r:id="rId7"/>
  </p:sldIdLst>
  <p:sldSz cx="9144000" cy="6858000" type="screen4x3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36BCED-FD00-69EC-3C86-A2543320C0F3}" v="4" dt="2020-09-03T11:56:52.368"/>
    <p1510:client id="{39BD4C18-006A-5033-2062-D7087B8210C1}" v="10" dt="2020-08-31T14:28:18.838"/>
    <p1510:client id="{3DAC1B0A-E70A-8C34-AE78-D2DC2146F8DC}" v="9" dt="2020-09-01T06:04:15.907"/>
    <p1510:client id="{DF3D7B5D-12A4-4BDE-894B-69BC2918AEE8}" v="5" dt="2020-08-31T14:24:39.979"/>
    <p1510:client id="{F933192E-C284-AD78-FC7E-76F708A4F170}" v="85" dt="2020-09-01T06:54:05.1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s Koolschijn" userId="8a8ff00b-7f0c-4182-9a77-a844a70b9a69" providerId="ADAL" clId="{B09DB067-C73C-4641-B618-660825EE7412}"/>
    <pc:docChg chg="modSld">
      <pc:chgData name="Bas Koolschijn" userId="8a8ff00b-7f0c-4182-9a77-a844a70b9a69" providerId="ADAL" clId="{B09DB067-C73C-4641-B618-660825EE7412}" dt="2020-08-31T11:07:21.859" v="266" actId="20577"/>
      <pc:docMkLst>
        <pc:docMk/>
      </pc:docMkLst>
      <pc:sldChg chg="modSp">
        <pc:chgData name="Bas Koolschijn" userId="8a8ff00b-7f0c-4182-9a77-a844a70b9a69" providerId="ADAL" clId="{B09DB067-C73C-4641-B618-660825EE7412}" dt="2020-08-31T11:00:19.510" v="10" actId="20577"/>
        <pc:sldMkLst>
          <pc:docMk/>
          <pc:sldMk cId="1416967898" sldId="274"/>
        </pc:sldMkLst>
        <pc:spChg chg="mod">
          <ac:chgData name="Bas Koolschijn" userId="8a8ff00b-7f0c-4182-9a77-a844a70b9a69" providerId="ADAL" clId="{B09DB067-C73C-4641-B618-660825EE7412}" dt="2020-08-31T11:00:19.510" v="10" actId="20577"/>
          <ac:spMkLst>
            <pc:docMk/>
            <pc:sldMk cId="1416967898" sldId="274"/>
            <ac:spMk id="2" creationId="{00000000-0000-0000-0000-000000000000}"/>
          </ac:spMkLst>
        </pc:spChg>
      </pc:sldChg>
      <pc:sldChg chg="modSp">
        <pc:chgData name="Bas Koolschijn" userId="8a8ff00b-7f0c-4182-9a77-a844a70b9a69" providerId="ADAL" clId="{B09DB067-C73C-4641-B618-660825EE7412}" dt="2020-08-31T11:05:26.693" v="165" actId="20577"/>
        <pc:sldMkLst>
          <pc:docMk/>
          <pc:sldMk cId="0" sldId="287"/>
        </pc:sldMkLst>
        <pc:spChg chg="mod">
          <ac:chgData name="Bas Koolschijn" userId="8a8ff00b-7f0c-4182-9a77-a844a70b9a69" providerId="ADAL" clId="{B09DB067-C73C-4641-B618-660825EE7412}" dt="2020-08-31T11:00:41.693" v="28" actId="20577"/>
          <ac:spMkLst>
            <pc:docMk/>
            <pc:sldMk cId="0" sldId="287"/>
            <ac:spMk id="2" creationId="{00000000-0000-0000-0000-000000000000}"/>
          </ac:spMkLst>
        </pc:spChg>
        <pc:spChg chg="mod">
          <ac:chgData name="Bas Koolschijn" userId="8a8ff00b-7f0c-4182-9a77-a844a70b9a69" providerId="ADAL" clId="{B09DB067-C73C-4641-B618-660825EE7412}" dt="2020-08-31T11:05:26.693" v="165" actId="20577"/>
          <ac:spMkLst>
            <pc:docMk/>
            <pc:sldMk cId="0" sldId="287"/>
            <ac:spMk id="3" creationId="{00000000-0000-0000-0000-000000000000}"/>
          </ac:spMkLst>
        </pc:spChg>
      </pc:sldChg>
      <pc:sldChg chg="modSp">
        <pc:chgData name="Bas Koolschijn" userId="8a8ff00b-7f0c-4182-9a77-a844a70b9a69" providerId="ADAL" clId="{B09DB067-C73C-4641-B618-660825EE7412}" dt="2020-08-31T11:07:21.859" v="266" actId="20577"/>
        <pc:sldMkLst>
          <pc:docMk/>
          <pc:sldMk cId="3927863357" sldId="290"/>
        </pc:sldMkLst>
        <pc:spChg chg="mod">
          <ac:chgData name="Bas Koolschijn" userId="8a8ff00b-7f0c-4182-9a77-a844a70b9a69" providerId="ADAL" clId="{B09DB067-C73C-4641-B618-660825EE7412}" dt="2020-08-31T11:07:21.859" v="266" actId="20577"/>
          <ac:spMkLst>
            <pc:docMk/>
            <pc:sldMk cId="3927863357" sldId="290"/>
            <ac:spMk id="3" creationId="{00000000-0000-0000-0000-000000000000}"/>
          </ac:spMkLst>
        </pc:spChg>
      </pc:sldChg>
    </pc:docChg>
  </pc:docChgLst>
  <pc:docChgLst>
    <pc:chgData name="Bas Koolschijn" userId="S::koolschijn@nictiz.nl::8a8ff00b-7f0c-4182-9a77-a844a70b9a69" providerId="AD" clId="Web-{0F36BCED-FD00-69EC-3C86-A2543320C0F3}"/>
    <pc:docChg chg="modSld">
      <pc:chgData name="Bas Koolschijn" userId="S::koolschijn@nictiz.nl::8a8ff00b-7f0c-4182-9a77-a844a70b9a69" providerId="AD" clId="Web-{0F36BCED-FD00-69EC-3C86-A2543320C0F3}" dt="2020-09-03T11:56:49.962" v="2" actId="20577"/>
      <pc:docMkLst>
        <pc:docMk/>
      </pc:docMkLst>
      <pc:sldChg chg="modSp">
        <pc:chgData name="Bas Koolschijn" userId="S::koolschijn@nictiz.nl::8a8ff00b-7f0c-4182-9a77-a844a70b9a69" providerId="AD" clId="Web-{0F36BCED-FD00-69EC-3C86-A2543320C0F3}" dt="2020-09-03T11:56:48.321" v="0" actId="20577"/>
        <pc:sldMkLst>
          <pc:docMk/>
          <pc:sldMk cId="1416967898" sldId="274"/>
        </pc:sldMkLst>
        <pc:spChg chg="mod">
          <ac:chgData name="Bas Koolschijn" userId="S::koolschijn@nictiz.nl::8a8ff00b-7f0c-4182-9a77-a844a70b9a69" providerId="AD" clId="Web-{0F36BCED-FD00-69EC-3C86-A2543320C0F3}" dt="2020-09-03T11:56:48.321" v="0" actId="20577"/>
          <ac:spMkLst>
            <pc:docMk/>
            <pc:sldMk cId="1416967898" sldId="274"/>
            <ac:spMk id="2" creationId="{00000000-0000-0000-0000-000000000000}"/>
          </ac:spMkLst>
        </pc:spChg>
      </pc:sldChg>
    </pc:docChg>
  </pc:docChgLst>
  <pc:docChgLst>
    <pc:chgData name="Bas Koolschijn" userId="S::koolschijn@nictiz.nl::8a8ff00b-7f0c-4182-9a77-a844a70b9a69" providerId="AD" clId="Web-{3DAC1B0A-E70A-8C34-AE78-D2DC2146F8DC}"/>
    <pc:docChg chg="modSld">
      <pc:chgData name="Bas Koolschijn" userId="S::koolschijn@nictiz.nl::8a8ff00b-7f0c-4182-9a77-a844a70b9a69" providerId="AD" clId="Web-{3DAC1B0A-E70A-8C34-AE78-D2DC2146F8DC}" dt="2020-09-01T06:04:15.907" v="8" actId="20577"/>
      <pc:docMkLst>
        <pc:docMk/>
      </pc:docMkLst>
      <pc:sldChg chg="modSp">
        <pc:chgData name="Bas Koolschijn" userId="S::koolschijn@nictiz.nl::8a8ff00b-7f0c-4182-9a77-a844a70b9a69" providerId="AD" clId="Web-{3DAC1B0A-E70A-8C34-AE78-D2DC2146F8DC}" dt="2020-09-01T06:04:15.907" v="8" actId="20577"/>
        <pc:sldMkLst>
          <pc:docMk/>
          <pc:sldMk cId="0" sldId="287"/>
        </pc:sldMkLst>
        <pc:spChg chg="mod">
          <ac:chgData name="Bas Koolschijn" userId="S::koolschijn@nictiz.nl::8a8ff00b-7f0c-4182-9a77-a844a70b9a69" providerId="AD" clId="Web-{3DAC1B0A-E70A-8C34-AE78-D2DC2146F8DC}" dt="2020-09-01T06:04:15.907" v="8" actId="20577"/>
          <ac:spMkLst>
            <pc:docMk/>
            <pc:sldMk cId="0" sldId="287"/>
            <ac:spMk id="3" creationId="{00000000-0000-0000-0000-000000000000}"/>
          </ac:spMkLst>
        </pc:spChg>
      </pc:sldChg>
    </pc:docChg>
  </pc:docChgLst>
  <pc:docChgLst>
    <pc:chgData name="Bas Koolschijn" userId="S::koolschijn@nictiz.nl::8a8ff00b-7f0c-4182-9a77-a844a70b9a69" providerId="AD" clId="Web-{F933192E-C284-AD78-FC7E-76F708A4F170}"/>
    <pc:docChg chg="modSld">
      <pc:chgData name="Bas Koolschijn" userId="S::koolschijn@nictiz.nl::8a8ff00b-7f0c-4182-9a77-a844a70b9a69" providerId="AD" clId="Web-{F933192E-C284-AD78-FC7E-76F708A4F170}" dt="2020-09-01T06:54:05.112" v="82" actId="20577"/>
      <pc:docMkLst>
        <pc:docMk/>
      </pc:docMkLst>
      <pc:sldChg chg="modSp">
        <pc:chgData name="Bas Koolschijn" userId="S::koolschijn@nictiz.nl::8a8ff00b-7f0c-4182-9a77-a844a70b9a69" providerId="AD" clId="Web-{F933192E-C284-AD78-FC7E-76F708A4F170}" dt="2020-09-01T06:46:00.833" v="78" actId="20577"/>
        <pc:sldMkLst>
          <pc:docMk/>
          <pc:sldMk cId="1416967898" sldId="274"/>
        </pc:sldMkLst>
        <pc:spChg chg="mod">
          <ac:chgData name="Bas Koolschijn" userId="S::koolschijn@nictiz.nl::8a8ff00b-7f0c-4182-9a77-a844a70b9a69" providerId="AD" clId="Web-{F933192E-C284-AD78-FC7E-76F708A4F170}" dt="2020-09-01T06:46:00.833" v="78" actId="20577"/>
          <ac:spMkLst>
            <pc:docMk/>
            <pc:sldMk cId="1416967898" sldId="274"/>
            <ac:spMk id="2" creationId="{00000000-0000-0000-0000-000000000000}"/>
          </ac:spMkLst>
        </pc:spChg>
      </pc:sldChg>
      <pc:sldChg chg="modSp">
        <pc:chgData name="Bas Koolschijn" userId="S::koolschijn@nictiz.nl::8a8ff00b-7f0c-4182-9a77-a844a70b9a69" providerId="AD" clId="Web-{F933192E-C284-AD78-FC7E-76F708A4F170}" dt="2020-09-01T06:54:05.112" v="82" actId="20577"/>
        <pc:sldMkLst>
          <pc:docMk/>
          <pc:sldMk cId="0" sldId="287"/>
        </pc:sldMkLst>
        <pc:spChg chg="mod">
          <ac:chgData name="Bas Koolschijn" userId="S::koolschijn@nictiz.nl::8a8ff00b-7f0c-4182-9a77-a844a70b9a69" providerId="AD" clId="Web-{F933192E-C284-AD78-FC7E-76F708A4F170}" dt="2020-09-01T06:45:54.130" v="75" actId="20577"/>
          <ac:spMkLst>
            <pc:docMk/>
            <pc:sldMk cId="0" sldId="287"/>
            <ac:spMk id="2" creationId="{00000000-0000-0000-0000-000000000000}"/>
          </ac:spMkLst>
        </pc:spChg>
        <pc:spChg chg="mod">
          <ac:chgData name="Bas Koolschijn" userId="S::koolschijn@nictiz.nl::8a8ff00b-7f0c-4182-9a77-a844a70b9a69" providerId="AD" clId="Web-{F933192E-C284-AD78-FC7E-76F708A4F170}" dt="2020-09-01T06:54:05.112" v="82" actId="20577"/>
          <ac:spMkLst>
            <pc:docMk/>
            <pc:sldMk cId="0" sldId="287"/>
            <ac:spMk id="3" creationId="{00000000-0000-0000-0000-000000000000}"/>
          </ac:spMkLst>
        </pc:spChg>
      </pc:sldChg>
    </pc:docChg>
  </pc:docChgLst>
  <pc:docChgLst>
    <pc:chgData name="Bas Koolschijn" userId="S::koolschijn@nictiz.nl::8a8ff00b-7f0c-4182-9a77-a844a70b9a69" providerId="AD" clId="Web-{39BD4C18-006A-5033-2062-D7087B8210C1}"/>
    <pc:docChg chg="modSld">
      <pc:chgData name="Bas Koolschijn" userId="S::koolschijn@nictiz.nl::8a8ff00b-7f0c-4182-9a77-a844a70b9a69" providerId="AD" clId="Web-{39BD4C18-006A-5033-2062-D7087B8210C1}" dt="2020-08-31T14:28:18.728" v="8" actId="20577"/>
      <pc:docMkLst>
        <pc:docMk/>
      </pc:docMkLst>
      <pc:sldChg chg="modSp">
        <pc:chgData name="Bas Koolschijn" userId="S::koolschijn@nictiz.nl::8a8ff00b-7f0c-4182-9a77-a844a70b9a69" providerId="AD" clId="Web-{39BD4C18-006A-5033-2062-D7087B8210C1}" dt="2020-08-31T14:28:18.728" v="8" actId="20577"/>
        <pc:sldMkLst>
          <pc:docMk/>
          <pc:sldMk cId="0" sldId="287"/>
        </pc:sldMkLst>
        <pc:spChg chg="mod">
          <ac:chgData name="Bas Koolschijn" userId="S::koolschijn@nictiz.nl::8a8ff00b-7f0c-4182-9a77-a844a70b9a69" providerId="AD" clId="Web-{39BD4C18-006A-5033-2062-D7087B8210C1}" dt="2020-08-31T14:28:18.728" v="8" actId="20577"/>
          <ac:spMkLst>
            <pc:docMk/>
            <pc:sldMk cId="0" sldId="287"/>
            <ac:spMk id="3" creationId="{00000000-0000-0000-0000-000000000000}"/>
          </ac:spMkLst>
        </pc:spChg>
      </pc:sldChg>
    </pc:docChg>
  </pc:docChgLst>
  <pc:docChgLst>
    <pc:chgData name="Bas Koolschijn" userId="8a8ff00b-7f0c-4182-9a77-a844a70b9a69" providerId="ADAL" clId="{DF3D7B5D-12A4-4BDE-894B-69BC2918AEE8}"/>
    <pc:docChg chg="modSld">
      <pc:chgData name="Bas Koolschijn" userId="8a8ff00b-7f0c-4182-9a77-a844a70b9a69" providerId="ADAL" clId="{DF3D7B5D-12A4-4BDE-894B-69BC2918AEE8}" dt="2020-08-31T14:25:38.340" v="37" actId="6549"/>
      <pc:docMkLst>
        <pc:docMk/>
      </pc:docMkLst>
      <pc:sldChg chg="modSp">
        <pc:chgData name="Bas Koolschijn" userId="8a8ff00b-7f0c-4182-9a77-a844a70b9a69" providerId="ADAL" clId="{DF3D7B5D-12A4-4BDE-894B-69BC2918AEE8}" dt="2020-08-31T14:25:38.340" v="37" actId="6549"/>
        <pc:sldMkLst>
          <pc:docMk/>
          <pc:sldMk cId="0" sldId="287"/>
        </pc:sldMkLst>
        <pc:spChg chg="mod">
          <ac:chgData name="Bas Koolschijn" userId="8a8ff00b-7f0c-4182-9a77-a844a70b9a69" providerId="ADAL" clId="{DF3D7B5D-12A4-4BDE-894B-69BC2918AEE8}" dt="2020-08-31T14:25:38.340" v="37" actId="6549"/>
          <ac:spMkLst>
            <pc:docMk/>
            <pc:sldMk cId="0" sldId="287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0C114-5016-438A-B067-DBB1C9BC00FA}" type="datetimeFigureOut">
              <a:rPr lang="nl-NL" smtClean="0"/>
              <a:pPr/>
              <a:t>3-9-2020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E2957-994E-4C1B-9CBB-3CD5C9AF2DB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2009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53317-07BA-4712-9166-D46BEF909ED9}" type="datetimeFigureOut">
              <a:rPr lang="nl-NL" smtClean="0"/>
              <a:pPr/>
              <a:t>3-9-2020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54F5C-0DCE-443B-A2E4-F70D07A5EB5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869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9777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4087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06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en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b="1" spc="0" baseline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916832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24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shpKleurvlakBoven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Voettekst</a:t>
            </a:r>
          </a:p>
        </p:txBody>
      </p:sp>
    </p:spTree>
    <p:extLst>
      <p:ext uri="{BB962C8B-B14F-4D97-AF65-F5344CB8AC3E}">
        <p14:creationId xmlns:p14="http://schemas.microsoft.com/office/powerpoint/2010/main" val="4160667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dscf250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4597400" cy="6858000"/>
          </a:xfrm>
          <a:prstGeom prst="rect">
            <a:avLst/>
          </a:prstGeom>
          <a:noFill/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6" name="Picture 13" descr="RO_pos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4940300" cy="2001838"/>
          </a:xfrm>
          <a:prstGeom prst="rect">
            <a:avLst/>
          </a:prstGeom>
          <a:noFill/>
        </p:spPr>
      </p:pic>
      <p:pic>
        <p:nvPicPr>
          <p:cNvPr id="7" name="Picture 14" descr="RO_VWS_pos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940300" y="0"/>
            <a:ext cx="4203700" cy="200183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2474907"/>
            <a:ext cx="3600476" cy="94139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 b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3513150"/>
            <a:ext cx="364333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3771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3-9-2020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3-9-2020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3-9-2020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84E7E-9347-4DB3-B56E-21A6284B4318}" type="datetimeFigureOut">
              <a:rPr lang="nl-NL" smtClean="0"/>
              <a:pPr/>
              <a:t>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88025" y="1772816"/>
            <a:ext cx="4089968" cy="2088232"/>
          </a:xfrm>
        </p:spPr>
        <p:txBody>
          <a:bodyPr>
            <a:normAutofit/>
          </a:bodyPr>
          <a:lstStyle/>
          <a:p>
            <a:r>
              <a:rPr lang="nl-NL" dirty="0" err="1">
                <a:latin typeface="Verdana"/>
                <a:ea typeface="Verdana"/>
                <a:cs typeface="Verdana"/>
              </a:rPr>
              <a:t>Expertcommunity</a:t>
            </a:r>
            <a:r>
              <a:rPr lang="nl-NL" dirty="0">
                <a:latin typeface="Verdana"/>
                <a:ea typeface="Verdana"/>
                <a:cs typeface="Verdana"/>
              </a:rPr>
              <a:t> standaardisatie Zorg</a:t>
            </a:r>
            <a:br>
              <a:rPr lang="nl-NL" dirty="0"/>
            </a:br>
            <a:br>
              <a:rPr lang="nl-NL" dirty="0"/>
            </a:br>
            <a:r>
              <a:rPr lang="nl-NL" dirty="0">
                <a:latin typeface="Verdana"/>
                <a:ea typeface="Verdana"/>
                <a:cs typeface="Verdana"/>
              </a:rPr>
              <a:t>Agenda</a:t>
            </a:r>
            <a:br>
              <a:rPr lang="nl-NL" dirty="0"/>
            </a:br>
            <a:r>
              <a:rPr lang="nl-NL" dirty="0">
                <a:latin typeface="Verdana"/>
                <a:ea typeface="Verdana"/>
                <a:cs typeface="Verdana"/>
              </a:rPr>
              <a:t>3 september 2020</a:t>
            </a:r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4908552" y="4032856"/>
            <a:ext cx="3643338" cy="1232894"/>
          </a:xfrm>
        </p:spPr>
        <p:txBody>
          <a:bodyPr>
            <a:normAutofit/>
          </a:bodyPr>
          <a:lstStyle/>
          <a:p>
            <a:r>
              <a:rPr lang="nl-NL"/>
              <a:t>Samen werken aan een informatiestelsel in de zorg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967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96753"/>
            <a:ext cx="7847038" cy="1499314"/>
          </a:xfrm>
        </p:spPr>
        <p:txBody>
          <a:bodyPr>
            <a:normAutofit/>
          </a:bodyPr>
          <a:lstStyle/>
          <a:p>
            <a:r>
              <a:rPr lang="nl-NL" sz="1800" dirty="0" err="1">
                <a:latin typeface="Verdana"/>
                <a:ea typeface="Verdana"/>
                <a:cs typeface="Verdana"/>
              </a:rPr>
              <a:t>Expertcommunity</a:t>
            </a:r>
            <a:r>
              <a:rPr lang="nl-NL" sz="1800" dirty="0">
                <a:latin typeface="Verdana"/>
                <a:ea typeface="Verdana"/>
                <a:cs typeface="Verdana"/>
              </a:rPr>
              <a:t> Standaardisatie Zorg</a:t>
            </a:r>
            <a:br>
              <a:rPr lang="nl-NL" sz="1800" dirty="0"/>
            </a:br>
            <a:r>
              <a:rPr lang="nl-NL" sz="1800" dirty="0">
                <a:latin typeface="Verdana"/>
                <a:ea typeface="Verdana"/>
                <a:cs typeface="Verdana"/>
              </a:rPr>
              <a:t>Agenda 3 september 2020</a:t>
            </a:r>
            <a:br>
              <a:rPr lang="nl-NL" sz="1800" dirty="0"/>
            </a:br>
            <a:r>
              <a:rPr lang="nl-NL" sz="1800" dirty="0">
                <a:latin typeface="Verdana"/>
                <a:ea typeface="Verdana"/>
                <a:cs typeface="Verdana"/>
              </a:rPr>
              <a:t>15:00 – 16:00 uur, Online Teams-vergadering</a:t>
            </a:r>
            <a:endParaRPr lang="nl-NL" sz="1800" dirty="0">
              <a:cs typeface="Verdana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043" y="2696066"/>
            <a:ext cx="7858180" cy="3949269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nl-NL" sz="1400" dirty="0">
                <a:latin typeface="Verdana"/>
                <a:ea typeface="Verdana"/>
                <a:cs typeface="Verdana"/>
              </a:rPr>
              <a:t>Opening en mededelingen</a:t>
            </a:r>
          </a:p>
          <a:p>
            <a:pPr marL="681990" lvl="3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Verdana"/>
                <a:ea typeface="Verdana"/>
                <a:cs typeface="Verdana"/>
              </a:rPr>
              <a:t>Vaststelling</a:t>
            </a:r>
            <a:r>
              <a:rPr lang="en-US" sz="1400" dirty="0">
                <a:latin typeface="Verdana"/>
                <a:ea typeface="Verdana"/>
                <a:cs typeface="Verdana"/>
              </a:rPr>
              <a:t> agenda</a:t>
            </a:r>
            <a:endParaRPr lang="nl-NL" sz="1400" dirty="0">
              <a:latin typeface="Verdana"/>
              <a:ea typeface="Verdana"/>
              <a:cs typeface="Verdana"/>
            </a:endParaRPr>
          </a:p>
          <a:p>
            <a:pPr marL="681990" lvl="3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Verdana"/>
                <a:ea typeface="Verdana"/>
                <a:cs typeface="Verdana"/>
              </a:rPr>
              <a:t>Mededelingen</a:t>
            </a:r>
            <a:endParaRPr lang="en-US" sz="1400" dirty="0">
              <a:latin typeface="Verdana"/>
              <a:ea typeface="Verdana"/>
              <a:cs typeface="Verdana"/>
            </a:endParaRPr>
          </a:p>
          <a:p>
            <a:pPr marL="681990" lvl="3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Verdana"/>
                <a:ea typeface="Verdana"/>
                <a:cs typeface="Verdana"/>
              </a:rPr>
              <a:t>Verslag</a:t>
            </a:r>
            <a:r>
              <a:rPr lang="en-US" sz="1400" dirty="0">
                <a:latin typeface="Verdana"/>
                <a:ea typeface="Verdana"/>
                <a:cs typeface="Verdana"/>
              </a:rPr>
              <a:t> </a:t>
            </a:r>
            <a:r>
              <a:rPr lang="en-US" sz="1400" dirty="0" err="1">
                <a:latin typeface="Verdana"/>
                <a:ea typeface="Verdana"/>
                <a:cs typeface="Verdana"/>
              </a:rPr>
              <a:t>bijeenkomst</a:t>
            </a:r>
            <a:r>
              <a:rPr lang="en-US" sz="1400" dirty="0">
                <a:latin typeface="Verdana"/>
                <a:ea typeface="Verdana"/>
                <a:cs typeface="Verdana"/>
              </a:rPr>
              <a:t> 2 </a:t>
            </a:r>
            <a:r>
              <a:rPr lang="en-US" sz="1400" dirty="0" err="1">
                <a:latin typeface="Verdana"/>
                <a:ea typeface="Verdana"/>
                <a:cs typeface="Verdana"/>
              </a:rPr>
              <a:t>juli</a:t>
            </a:r>
            <a:endParaRPr lang="en-US" sz="1400" dirty="0">
              <a:latin typeface="Verdana"/>
              <a:ea typeface="Verdana"/>
              <a:cs typeface="Verdana"/>
            </a:endParaRPr>
          </a:p>
          <a:p>
            <a:pPr marL="0" indent="0">
              <a:buNone/>
            </a:pPr>
            <a:r>
              <a:rPr lang="nl-NL" sz="1400" dirty="0">
                <a:latin typeface="Verdana"/>
                <a:ea typeface="Verdana"/>
                <a:cs typeface="Verdana"/>
              </a:rPr>
              <a:t>		</a:t>
            </a:r>
          </a:p>
          <a:p>
            <a:r>
              <a:rPr lang="nl-NL" sz="1400" dirty="0">
                <a:latin typeface="Verdana"/>
                <a:ea typeface="Verdana"/>
                <a:cs typeface="Verdana"/>
              </a:rPr>
              <a:t>Inrichting SDO website 'wie-is-wie info' starten (ter besluitvorming, Gerda)</a:t>
            </a:r>
          </a:p>
          <a:p>
            <a:r>
              <a:rPr lang="nl-NL" sz="1400" dirty="0">
                <a:latin typeface="Verdana"/>
                <a:ea typeface="Verdana"/>
                <a:cs typeface="Verdana"/>
              </a:rPr>
              <a:t>Advies HL7 FHIR/CDA (Rob </a:t>
            </a:r>
            <a:r>
              <a:rPr lang="nl-NL" sz="1400" dirty="0" err="1">
                <a:latin typeface="Verdana"/>
                <a:ea typeface="Verdana"/>
                <a:cs typeface="Verdana"/>
              </a:rPr>
              <a:t>o.v.b</a:t>
            </a:r>
            <a:r>
              <a:rPr lang="nl-NL" sz="1400" dirty="0">
                <a:latin typeface="Verdana"/>
                <a:ea typeface="Verdana"/>
                <a:cs typeface="Verdana"/>
              </a:rPr>
              <a:t>.)</a:t>
            </a:r>
            <a:endParaRPr lang="nl-NL" dirty="0"/>
          </a:p>
          <a:p>
            <a:r>
              <a:rPr lang="nl-NL" sz="1400" dirty="0">
                <a:latin typeface="Verdana"/>
                <a:ea typeface="Verdana"/>
                <a:cs typeface="Verdana"/>
              </a:rPr>
              <a:t>Proces </a:t>
            </a:r>
            <a:r>
              <a:rPr lang="nl-NL" sz="1400" dirty="0" err="1">
                <a:latin typeface="Verdana"/>
                <a:ea typeface="Verdana"/>
                <a:cs typeface="Verdana"/>
              </a:rPr>
              <a:t>mbt</a:t>
            </a:r>
            <a:r>
              <a:rPr lang="nl-NL" sz="1400" dirty="0">
                <a:latin typeface="Verdana"/>
                <a:ea typeface="Verdana"/>
                <a:cs typeface="Verdana"/>
              </a:rPr>
              <a:t> </a:t>
            </a:r>
            <a:r>
              <a:rPr lang="nl-NL" sz="1400" dirty="0" err="1">
                <a:latin typeface="Verdana"/>
                <a:ea typeface="Verdana"/>
                <a:cs typeface="Verdana"/>
              </a:rPr>
              <a:t>governance</a:t>
            </a:r>
            <a:r>
              <a:rPr lang="nl-NL" sz="1400" dirty="0">
                <a:latin typeface="Verdana"/>
                <a:ea typeface="Verdana"/>
                <a:cs typeface="Verdana"/>
              </a:rPr>
              <a:t> standaardisatie en normen/programmaraad NEN (Jasper)</a:t>
            </a:r>
          </a:p>
          <a:p>
            <a:r>
              <a:rPr lang="nl-NL" sz="1400" dirty="0">
                <a:latin typeface="Verdana"/>
                <a:ea typeface="Verdana"/>
                <a:cs typeface="Verdana"/>
              </a:rPr>
              <a:t>Kamerbrief over open standaardisatie en open architectuur (Jasper)</a:t>
            </a:r>
          </a:p>
          <a:p>
            <a:endParaRPr lang="nl-NL" sz="1400" dirty="0">
              <a:solidFill>
                <a:srgbClr val="4F81BD"/>
              </a:solidFill>
              <a:cs typeface="Verdana"/>
            </a:endParaRPr>
          </a:p>
          <a:p>
            <a:pPr lvl="0"/>
            <a:r>
              <a:rPr lang="nl-NL" sz="1400" dirty="0">
                <a:latin typeface="Verdana"/>
                <a:ea typeface="Verdana"/>
                <a:cs typeface="Verdana"/>
              </a:rPr>
              <a:t>Rondvraag en sluiting</a:t>
            </a:r>
            <a:endParaRPr lang="nl-NL" sz="1400" dirty="0"/>
          </a:p>
          <a:p>
            <a:pPr marL="0" indent="0">
              <a:buNone/>
            </a:pP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0043" y="1205629"/>
            <a:ext cx="7847038" cy="1513517"/>
          </a:xfrm>
        </p:spPr>
        <p:txBody>
          <a:bodyPr>
            <a:normAutofit/>
          </a:bodyPr>
          <a:lstStyle/>
          <a:p>
            <a:pPr marL="285750" indent="-285750">
              <a:spcBef>
                <a:spcPct val="20000"/>
              </a:spcBef>
            </a:pPr>
            <a:r>
              <a:rPr lang="nl-NL" sz="2000"/>
              <a:t>Data van de Expertgroep Standaardisatie t/m 2020</a:t>
            </a:r>
          </a:p>
          <a:p>
            <a:pPr marL="285750" indent="-285750">
              <a:spcBef>
                <a:spcPct val="20000"/>
              </a:spcBef>
            </a:pPr>
            <a:r>
              <a:rPr lang="nl-NL" sz="2000"/>
              <a:t>Standaard van 14-16 uur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043" y="2577419"/>
            <a:ext cx="7858180" cy="406791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endParaRPr lang="nl-NL" sz="1400" dirty="0"/>
          </a:p>
          <a:p>
            <a:pPr>
              <a:buNone/>
            </a:pPr>
            <a:r>
              <a:rPr lang="nl-NL" sz="1400" dirty="0"/>
              <a:t>Donderdag 5 november 2020</a:t>
            </a:r>
          </a:p>
          <a:p>
            <a:pPr>
              <a:buNone/>
            </a:pPr>
            <a:endParaRPr lang="nl-NL" sz="1400" dirty="0"/>
          </a:p>
          <a:p>
            <a:pPr>
              <a:buNone/>
            </a:pPr>
            <a:r>
              <a:rPr lang="nl-NL" sz="1400" dirty="0"/>
              <a:t>Voorstel: met bekende interval doorplannen </a:t>
            </a:r>
            <a:r>
              <a:rPr lang="nl-NL" sz="1400"/>
              <a:t>tot zomer 2021</a:t>
            </a:r>
            <a:endParaRPr lang="nl-NL" dirty="0"/>
          </a:p>
          <a:p>
            <a:pPr marL="0" indent="0">
              <a:buNone/>
            </a:pP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927863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4793e4d-1697-4d0e-aea3-ea738bf00d76">
      <UserInfo>
        <DisplayName>Gerda Meijboom</DisplayName>
        <AccountId>12</AccountId>
        <AccountType/>
      </UserInfo>
      <UserInfo>
        <DisplayName>Pim Volkert</DisplayName>
        <AccountId>5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6A3EAD81B35B4EABB0FF050A47FD14" ma:contentTypeVersion="5" ma:contentTypeDescription="Een nieuw document maken." ma:contentTypeScope="" ma:versionID="a978884866ad7539ab8c0b82f0c0750b">
  <xsd:schema xmlns:xsd="http://www.w3.org/2001/XMLSchema" xmlns:xs="http://www.w3.org/2001/XMLSchema" xmlns:p="http://schemas.microsoft.com/office/2006/metadata/properties" xmlns:ns2="b4793e4d-1697-4d0e-aea3-ea738bf00d76" xmlns:ns3="e9b92e7e-5f42-4a04-925f-5ce5f87736cf" targetNamespace="http://schemas.microsoft.com/office/2006/metadata/properties" ma:root="true" ma:fieldsID="ebfa4089fae7a0abf2353edfa8699827" ns2:_="" ns3:_="">
    <xsd:import namespace="b4793e4d-1697-4d0e-aea3-ea738bf00d76"/>
    <xsd:import namespace="e9b92e7e-5f42-4a04-925f-5ce5f87736c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793e4d-1697-4d0e-aea3-ea738bf00d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92e7e-5f42-4a04-925f-5ce5f87736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51A565-95FE-4004-9062-78014324F59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e9b92e7e-5f42-4a04-925f-5ce5f87736cf"/>
    <ds:schemaRef ds:uri="b4793e4d-1697-4d0e-aea3-ea738bf00d76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56F5E82-815C-435F-9AED-661D128675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793e4d-1697-4d0e-aea3-ea738bf00d76"/>
    <ds:schemaRef ds:uri="e9b92e7e-5f42-4a04-925f-5ce5f87736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C5F0CD-D2A7-4827-9026-A3CA0D7D28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50</Words>
  <Application>Microsoft Office PowerPoint</Application>
  <PresentationFormat>Diavoorstelling (4:3)</PresentationFormat>
  <Paragraphs>24</Paragraphs>
  <Slides>3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Expertcommunity standaardisatie Zorg  Agenda 3 september 2020</vt:lpstr>
      <vt:lpstr>Expertcommunity Standaardisatie Zorg Agenda 3 september 2020 15:00 – 16:00 uur, Online Teams-vergadering</vt:lpstr>
      <vt:lpstr>Data van de Expertgroep Standaardisatie t/m 2020 Standaard van 14-16 uur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Expertgroep standaardisatie  Agenda  24 mei 2018</dc:title>
  <dc:creator>Bas Koolschijn</dc:creator>
  <cp:lastModifiedBy>Bas Koolschijn</cp:lastModifiedBy>
  <cp:revision>592</cp:revision>
  <dcterms:modified xsi:type="dcterms:W3CDTF">2020-09-03T11:56:53Z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0x0101000C6A3EAD81B35B4EABB0FF050A47FD14</vt:lpwstr>
  </property>
</Properties>
</file>